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44"/>
  </p:notesMasterIdLst>
  <p:sldIdLst>
    <p:sldId id="256" r:id="rId2"/>
    <p:sldId id="257" r:id="rId3"/>
    <p:sldId id="317" r:id="rId4"/>
    <p:sldId id="258" r:id="rId5"/>
    <p:sldId id="259" r:id="rId6"/>
    <p:sldId id="260" r:id="rId7"/>
    <p:sldId id="262" r:id="rId8"/>
    <p:sldId id="263" r:id="rId9"/>
    <p:sldId id="294" r:id="rId10"/>
    <p:sldId id="295" r:id="rId11"/>
    <p:sldId id="296" r:id="rId12"/>
    <p:sldId id="264" r:id="rId13"/>
    <p:sldId id="265" r:id="rId14"/>
    <p:sldId id="297" r:id="rId15"/>
    <p:sldId id="309" r:id="rId16"/>
    <p:sldId id="306" r:id="rId17"/>
    <p:sldId id="307" r:id="rId18"/>
    <p:sldId id="308" r:id="rId19"/>
    <p:sldId id="305" r:id="rId20"/>
    <p:sldId id="268" r:id="rId21"/>
    <p:sldId id="301" r:id="rId22"/>
    <p:sldId id="310" r:id="rId23"/>
    <p:sldId id="311" r:id="rId24"/>
    <p:sldId id="270" r:id="rId25"/>
    <p:sldId id="302" r:id="rId26"/>
    <p:sldId id="303" r:id="rId27"/>
    <p:sldId id="271" r:id="rId28"/>
    <p:sldId id="272" r:id="rId29"/>
    <p:sldId id="304" r:id="rId30"/>
    <p:sldId id="269" r:id="rId31"/>
    <p:sldId id="312" r:id="rId32"/>
    <p:sldId id="266" r:id="rId33"/>
    <p:sldId id="267" r:id="rId34"/>
    <p:sldId id="298" r:id="rId35"/>
    <p:sldId id="261" r:id="rId36"/>
    <p:sldId id="293" r:id="rId37"/>
    <p:sldId id="315" r:id="rId38"/>
    <p:sldId id="299" r:id="rId39"/>
    <p:sldId id="300" r:id="rId40"/>
    <p:sldId id="314" r:id="rId41"/>
    <p:sldId id="316" r:id="rId42"/>
    <p:sldId id="313" r:id="rId43"/>
  </p:sldIdLst>
  <p:sldSz cx="9144000" cy="5143500" type="screen16x9"/>
  <p:notesSz cx="6858000" cy="9144000"/>
  <p:embeddedFontLst>
    <p:embeddedFont>
      <p:font typeface="Be Vietnam Pro SemiBold" panose="020B0604020202020204" charset="0"/>
      <p:regular r:id="rId45"/>
      <p:bold r:id="rId46"/>
      <p:italic r:id="rId47"/>
      <p:boldItalic r:id="rId48"/>
    </p:embeddedFont>
    <p:embeddedFont>
      <p:font typeface="Bebas Neue" panose="020B0604020202020204" charset="0"/>
      <p:regular r:id="rId49"/>
    </p:embeddedFont>
    <p:embeddedFont>
      <p:font typeface="Inter Tight" panose="020B0604020202020204" charset="0"/>
      <p:regular r:id="rId50"/>
      <p:bold r:id="rId51"/>
      <p:italic r:id="rId52"/>
      <p:boldItalic r:id="rId53"/>
    </p:embeddedFont>
    <p:embeddedFont>
      <p:font typeface="Inter Tight SemiBold" panose="020B0604020202020204" charset="0"/>
      <p:regular r:id="rId54"/>
      <p:bold r:id="rId55"/>
      <p:italic r:id="rId56"/>
      <p:boldItalic r:id="rId57"/>
    </p:embeddedFont>
    <p:embeddedFont>
      <p:font typeface="Nunito Light" pitchFamily="2" charset="0"/>
      <p:regular r:id="rId58"/>
      <p:italic r:id="rId59"/>
    </p:embeddedFont>
    <p:embeddedFont>
      <p:font typeface="PT Sans" panose="020B0503020203020204" pitchFamily="34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ris HURTEL" initials="JH" lastIdx="1" clrIdx="0">
    <p:extLst>
      <p:ext uri="{19B8F6BF-5375-455C-9EA6-DF929625EA0E}">
        <p15:presenceInfo xmlns:p15="http://schemas.microsoft.com/office/powerpoint/2012/main" userId="a334b46f6a54cd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5CA63D5-0730-4BD2-8445-CBFD446DD9C3}">
  <a:tblStyle styleId="{85CA63D5-0730-4BD2-8445-CBFD446DD9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68141F9-4618-4285-A27A-36EC5ACB64E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4660"/>
  </p:normalViewPr>
  <p:slideViewPr>
    <p:cSldViewPr snapToGrid="0">
      <p:cViewPr>
        <p:scale>
          <a:sx n="150" d="100"/>
          <a:sy n="150" d="100"/>
        </p:scale>
        <p:origin x="678" y="-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font" Target="fonts/font19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db506d7a16_0_3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db506d7a16_0_3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fcb8086cae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fcb8086cae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7525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fcb8086cae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fcb8086cae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672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fcb8086cae_0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fcb8086cae_0_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cb8086ca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cb8086ca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cb8086ca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cb8086ca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36154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58593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594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62725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0139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84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db506d7a16_0_1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db506d7a16_0_1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db506d7a16_0_2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db506d7a16_0_2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db506d7a16_0_2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db506d7a16_0_2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8572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db506d7a16_0_2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db506d7a16_0_2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5356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db506d7a16_0_2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db506d7a16_0_2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3504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db506d7a16_0_2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db506d7a16_0_2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db506d7a16_0_2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db506d7a16_0_2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3821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db506d7a16_0_2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db506d7a16_0_2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87597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db506d7a16_0_20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db506d7a16_0_20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721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db506d7a16_0_1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db506d7a16_0_1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70396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db506d7a16_0_2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db506d7a16_0_2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fcb8086cae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fcb8086cae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10873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fcb8086cae_0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fcb8086cae_0_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5834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b506d7a16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b506d7a16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b506d7a16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b506d7a16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16330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b506d7a16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b506d7a16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23341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2326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21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fcb8086cae_0_28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fcb8086cae_0_28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b506d7a16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b506d7a16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88956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b506d7a16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b506d7a16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1791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db506d7a16_0_2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db506d7a16_0_2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896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db506d7a16_0_1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db506d7a16_0_1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db506d7a16_0_1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db506d7a16_0_18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db506d7a16_0_1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db506d7a16_0_1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fcb8086cae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fcb8086cae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fcb8086cae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fcb8086cae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7775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" y="-25"/>
            <a:ext cx="7125746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3345026"/>
            <a:ext cx="2538380" cy="1798459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50" y="0"/>
            <a:ext cx="1726976" cy="896931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4875" y="49051"/>
            <a:ext cx="798802" cy="79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571822" flipH="1">
            <a:off x="-82703" y="3913978"/>
            <a:ext cx="1764025" cy="12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13225" y="973325"/>
            <a:ext cx="5127000" cy="22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13225" y="3237188"/>
            <a:ext cx="5381100" cy="47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/>
          <p:nvPr/>
        </p:nvSpPr>
        <p:spPr>
          <a:xfrm>
            <a:off x="6902976" y="0"/>
            <a:ext cx="2241018" cy="1163907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3"/>
          <p:cNvSpPr/>
          <p:nvPr/>
        </p:nvSpPr>
        <p:spPr>
          <a:xfrm>
            <a:off x="7626074" y="0"/>
            <a:ext cx="1517724" cy="788253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0" y="2928425"/>
            <a:ext cx="3430763" cy="2215046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11430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2" hasCustomPrompt="1"/>
          </p:nvPr>
        </p:nvSpPr>
        <p:spPr>
          <a:xfrm>
            <a:off x="3435380" y="1427375"/>
            <a:ext cx="951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3" hasCustomPrompt="1"/>
          </p:nvPr>
        </p:nvSpPr>
        <p:spPr>
          <a:xfrm>
            <a:off x="3435380" y="2248725"/>
            <a:ext cx="951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4" hasCustomPrompt="1"/>
          </p:nvPr>
        </p:nvSpPr>
        <p:spPr>
          <a:xfrm>
            <a:off x="3430699" y="3070075"/>
            <a:ext cx="951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5" hasCustomPrompt="1"/>
          </p:nvPr>
        </p:nvSpPr>
        <p:spPr>
          <a:xfrm>
            <a:off x="3430716" y="3891425"/>
            <a:ext cx="951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4476475" y="164017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6"/>
          </p:nvPr>
        </p:nvSpPr>
        <p:spPr>
          <a:xfrm>
            <a:off x="4473113" y="328282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7"/>
          </p:nvPr>
        </p:nvSpPr>
        <p:spPr>
          <a:xfrm>
            <a:off x="4476475" y="2461500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8"/>
          </p:nvPr>
        </p:nvSpPr>
        <p:spPr>
          <a:xfrm>
            <a:off x="4476575" y="4104150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9"/>
          </p:nvPr>
        </p:nvSpPr>
        <p:spPr>
          <a:xfrm>
            <a:off x="4476475" y="142737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3"/>
          </p:nvPr>
        </p:nvSpPr>
        <p:spPr>
          <a:xfrm>
            <a:off x="4473138" y="307007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4"/>
          </p:nvPr>
        </p:nvSpPr>
        <p:spPr>
          <a:xfrm>
            <a:off x="4476475" y="224872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5"/>
          </p:nvPr>
        </p:nvSpPr>
        <p:spPr>
          <a:xfrm>
            <a:off x="4476600" y="389142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 rot="-5400000">
            <a:off x="3739186" y="-105413"/>
            <a:ext cx="1665627" cy="9136999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00025" dist="95250" dir="1872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4"/>
          <p:cNvSpPr/>
          <p:nvPr/>
        </p:nvSpPr>
        <p:spPr>
          <a:xfrm rot="5400000">
            <a:off x="-131927" y="131693"/>
            <a:ext cx="1957272" cy="1693785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"/>
          <p:cNvSpPr/>
          <p:nvPr/>
        </p:nvSpPr>
        <p:spPr>
          <a:xfrm rot="5400000">
            <a:off x="-51240" y="51290"/>
            <a:ext cx="1248670" cy="1145989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2484925" y="2338300"/>
            <a:ext cx="59661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1"/>
          </p:nvPr>
        </p:nvSpPr>
        <p:spPr>
          <a:xfrm>
            <a:off x="2484875" y="825525"/>
            <a:ext cx="5966100" cy="147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/>
          <p:nvPr/>
        </p:nvSpPr>
        <p:spPr>
          <a:xfrm flipH="1">
            <a:off x="-180" y="2993374"/>
            <a:ext cx="3334083" cy="2150475"/>
          </a:xfrm>
          <a:custGeom>
            <a:avLst/>
            <a:gdLst/>
            <a:ahLst/>
            <a:cxnLst/>
            <a:rect l="l" t="t" r="r" b="b"/>
            <a:pathLst>
              <a:path w="217452" h="140256" extrusionOk="0">
                <a:moveTo>
                  <a:pt x="214820" y="0"/>
                </a:moveTo>
                <a:cubicBezTo>
                  <a:pt x="191430" y="0"/>
                  <a:pt x="167092" y="5693"/>
                  <a:pt x="150026" y="21583"/>
                </a:cubicBezTo>
                <a:cubicBezTo>
                  <a:pt x="142680" y="28404"/>
                  <a:pt x="136996" y="36799"/>
                  <a:pt x="130216" y="44187"/>
                </a:cubicBezTo>
                <a:cubicBezTo>
                  <a:pt x="118148" y="57351"/>
                  <a:pt x="102581" y="67275"/>
                  <a:pt x="85574" y="72655"/>
                </a:cubicBezTo>
                <a:cubicBezTo>
                  <a:pt x="76741" y="75408"/>
                  <a:pt x="67601" y="76982"/>
                  <a:pt x="58768" y="79739"/>
                </a:cubicBezTo>
                <a:cubicBezTo>
                  <a:pt x="30654" y="88526"/>
                  <a:pt x="5947" y="111309"/>
                  <a:pt x="0" y="140168"/>
                </a:cubicBezTo>
                <a:lnTo>
                  <a:pt x="217452" y="140256"/>
                </a:lnTo>
                <a:lnTo>
                  <a:pt x="217452" y="24"/>
                </a:lnTo>
                <a:cubicBezTo>
                  <a:pt x="216576" y="8"/>
                  <a:pt x="215698" y="0"/>
                  <a:pt x="2148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161925" dir="1530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5"/>
          <p:cNvSpPr/>
          <p:nvPr/>
        </p:nvSpPr>
        <p:spPr>
          <a:xfrm flipH="1">
            <a:off x="-421" y="3413950"/>
            <a:ext cx="2682270" cy="1730058"/>
          </a:xfrm>
          <a:custGeom>
            <a:avLst/>
            <a:gdLst/>
            <a:ahLst/>
            <a:cxnLst/>
            <a:rect l="l" t="t" r="r" b="b"/>
            <a:pathLst>
              <a:path w="217452" h="140256" extrusionOk="0">
                <a:moveTo>
                  <a:pt x="214820" y="0"/>
                </a:moveTo>
                <a:cubicBezTo>
                  <a:pt x="191430" y="0"/>
                  <a:pt x="167092" y="5693"/>
                  <a:pt x="150026" y="21583"/>
                </a:cubicBezTo>
                <a:cubicBezTo>
                  <a:pt x="142680" y="28404"/>
                  <a:pt x="136996" y="36799"/>
                  <a:pt x="130216" y="44187"/>
                </a:cubicBezTo>
                <a:cubicBezTo>
                  <a:pt x="118148" y="57351"/>
                  <a:pt x="102581" y="67275"/>
                  <a:pt x="85574" y="72655"/>
                </a:cubicBezTo>
                <a:cubicBezTo>
                  <a:pt x="76741" y="75408"/>
                  <a:pt x="67601" y="76982"/>
                  <a:pt x="58768" y="79739"/>
                </a:cubicBezTo>
                <a:cubicBezTo>
                  <a:pt x="30654" y="88526"/>
                  <a:pt x="5947" y="111309"/>
                  <a:pt x="0" y="140168"/>
                </a:cubicBezTo>
                <a:lnTo>
                  <a:pt x="217452" y="140256"/>
                </a:lnTo>
                <a:lnTo>
                  <a:pt x="217452" y="24"/>
                </a:lnTo>
                <a:cubicBezTo>
                  <a:pt x="216576" y="8"/>
                  <a:pt x="215698" y="0"/>
                  <a:pt x="2148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161925" dir="1530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5"/>
          <p:cNvSpPr/>
          <p:nvPr/>
        </p:nvSpPr>
        <p:spPr>
          <a:xfrm flipH="1">
            <a:off x="6248785" y="2"/>
            <a:ext cx="2895215" cy="2651026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95250" dir="75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5"/>
          <p:cNvSpPr/>
          <p:nvPr/>
        </p:nvSpPr>
        <p:spPr>
          <a:xfrm flipH="1">
            <a:off x="7257596" y="0"/>
            <a:ext cx="1886404" cy="744285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74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07038" y="3938376"/>
            <a:ext cx="1047475" cy="104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 t="13031" b="9074"/>
          <a:stretch/>
        </p:blipFill>
        <p:spPr>
          <a:xfrm>
            <a:off x="7268350" y="4293828"/>
            <a:ext cx="844701" cy="723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>
            <a:spLocks noGrp="1"/>
          </p:cNvSpPr>
          <p:nvPr>
            <p:ph type="pic" idx="2"/>
          </p:nvPr>
        </p:nvSpPr>
        <p:spPr>
          <a:xfrm>
            <a:off x="1219100" y="793700"/>
            <a:ext cx="3270300" cy="3270300"/>
          </a:xfrm>
          <a:prstGeom prst="ellipse">
            <a:avLst/>
          </a:prstGeom>
          <a:noFill/>
          <a:ln>
            <a:noFill/>
          </a:ln>
          <a:effectLst>
            <a:outerShdw blurRad="228600" dist="95250" dir="21000000" algn="bl" rotWithShape="0">
              <a:srgbClr val="000000">
                <a:alpha val="25000"/>
              </a:srgbClr>
            </a:outerShdw>
          </a:effectLst>
        </p:spPr>
      </p:sp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4698950" y="1282075"/>
            <a:ext cx="3594000" cy="14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subTitle" idx="1"/>
          </p:nvPr>
        </p:nvSpPr>
        <p:spPr>
          <a:xfrm>
            <a:off x="4698950" y="2758125"/>
            <a:ext cx="3594000" cy="8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/>
          <p:nvPr/>
        </p:nvSpPr>
        <p:spPr>
          <a:xfrm>
            <a:off x="3498700" y="2572775"/>
            <a:ext cx="5645692" cy="2570904"/>
          </a:xfrm>
          <a:custGeom>
            <a:avLst/>
            <a:gdLst/>
            <a:ahLst/>
            <a:cxnLst/>
            <a:rect l="l" t="t" r="r" b="b"/>
            <a:pathLst>
              <a:path w="285677" h="130090" extrusionOk="0">
                <a:moveTo>
                  <a:pt x="285617" y="0"/>
                </a:moveTo>
                <a:cubicBezTo>
                  <a:pt x="261280" y="3222"/>
                  <a:pt x="241198" y="16226"/>
                  <a:pt x="222901" y="29114"/>
                </a:cubicBezTo>
                <a:cubicBezTo>
                  <a:pt x="204548" y="42002"/>
                  <a:pt x="185731" y="55696"/>
                  <a:pt x="161971" y="60990"/>
                </a:cubicBezTo>
                <a:cubicBezTo>
                  <a:pt x="151047" y="63423"/>
                  <a:pt x="139760" y="63916"/>
                  <a:pt x="128365" y="63916"/>
                </a:cubicBezTo>
                <a:cubicBezTo>
                  <a:pt x="120608" y="63916"/>
                  <a:pt x="112800" y="63688"/>
                  <a:pt x="105024" y="63688"/>
                </a:cubicBezTo>
                <a:cubicBezTo>
                  <a:pt x="101538" y="63688"/>
                  <a:pt x="98058" y="63734"/>
                  <a:pt x="94592" y="63867"/>
                </a:cubicBezTo>
                <a:cubicBezTo>
                  <a:pt x="63696" y="65073"/>
                  <a:pt x="31360" y="74799"/>
                  <a:pt x="15075" y="95282"/>
                </a:cubicBezTo>
                <a:cubicBezTo>
                  <a:pt x="6734" y="105754"/>
                  <a:pt x="3282" y="118067"/>
                  <a:pt x="0" y="130090"/>
                </a:cubicBezTo>
                <a:lnTo>
                  <a:pt x="285676" y="130090"/>
                </a:lnTo>
                <a:lnTo>
                  <a:pt x="28561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42875" dist="114300" dir="141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5399679" y="3941875"/>
            <a:ext cx="3744511" cy="1201706"/>
          </a:xfrm>
          <a:custGeom>
            <a:avLst/>
            <a:gdLst/>
            <a:ahLst/>
            <a:cxnLst/>
            <a:rect l="l" t="t" r="r" b="b"/>
            <a:pathLst>
              <a:path w="285677" h="130090" extrusionOk="0">
                <a:moveTo>
                  <a:pt x="285617" y="0"/>
                </a:moveTo>
                <a:cubicBezTo>
                  <a:pt x="261280" y="3222"/>
                  <a:pt x="241198" y="16226"/>
                  <a:pt x="222901" y="29114"/>
                </a:cubicBezTo>
                <a:cubicBezTo>
                  <a:pt x="204548" y="42002"/>
                  <a:pt x="185731" y="55696"/>
                  <a:pt x="161971" y="60990"/>
                </a:cubicBezTo>
                <a:cubicBezTo>
                  <a:pt x="151047" y="63423"/>
                  <a:pt x="139760" y="63916"/>
                  <a:pt x="128365" y="63916"/>
                </a:cubicBezTo>
                <a:cubicBezTo>
                  <a:pt x="120608" y="63916"/>
                  <a:pt x="112800" y="63688"/>
                  <a:pt x="105024" y="63688"/>
                </a:cubicBezTo>
                <a:cubicBezTo>
                  <a:pt x="101538" y="63688"/>
                  <a:pt x="98058" y="63734"/>
                  <a:pt x="94592" y="63867"/>
                </a:cubicBezTo>
                <a:cubicBezTo>
                  <a:pt x="63696" y="65073"/>
                  <a:pt x="31360" y="74799"/>
                  <a:pt x="15075" y="95282"/>
                </a:cubicBezTo>
                <a:cubicBezTo>
                  <a:pt x="6734" y="105754"/>
                  <a:pt x="3282" y="118067"/>
                  <a:pt x="0" y="130090"/>
                </a:cubicBezTo>
                <a:lnTo>
                  <a:pt x="285676" y="130090"/>
                </a:lnTo>
                <a:lnTo>
                  <a:pt x="28561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85725" dir="13620000" algn="bl" rotWithShape="0">
              <a:srgbClr val="000000">
                <a:alpha val="3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6"/>
          <p:cNvSpPr/>
          <p:nvPr/>
        </p:nvSpPr>
        <p:spPr>
          <a:xfrm rot="10800000">
            <a:off x="-308" y="-6"/>
            <a:ext cx="2804634" cy="1201706"/>
          </a:xfrm>
          <a:custGeom>
            <a:avLst/>
            <a:gdLst/>
            <a:ahLst/>
            <a:cxnLst/>
            <a:rect l="l" t="t" r="r" b="b"/>
            <a:pathLst>
              <a:path w="285677" h="130090" extrusionOk="0">
                <a:moveTo>
                  <a:pt x="285617" y="0"/>
                </a:moveTo>
                <a:cubicBezTo>
                  <a:pt x="261280" y="3222"/>
                  <a:pt x="241198" y="16226"/>
                  <a:pt x="222901" y="29114"/>
                </a:cubicBezTo>
                <a:cubicBezTo>
                  <a:pt x="204548" y="42002"/>
                  <a:pt x="185731" y="55696"/>
                  <a:pt x="161971" y="60990"/>
                </a:cubicBezTo>
                <a:cubicBezTo>
                  <a:pt x="151047" y="63423"/>
                  <a:pt x="139760" y="63916"/>
                  <a:pt x="128365" y="63916"/>
                </a:cubicBezTo>
                <a:cubicBezTo>
                  <a:pt x="120608" y="63916"/>
                  <a:pt x="112800" y="63688"/>
                  <a:pt x="105024" y="63688"/>
                </a:cubicBezTo>
                <a:cubicBezTo>
                  <a:pt x="101538" y="63688"/>
                  <a:pt x="98058" y="63734"/>
                  <a:pt x="94592" y="63867"/>
                </a:cubicBezTo>
                <a:cubicBezTo>
                  <a:pt x="63696" y="65073"/>
                  <a:pt x="31360" y="74799"/>
                  <a:pt x="15075" y="95282"/>
                </a:cubicBezTo>
                <a:cubicBezTo>
                  <a:pt x="6734" y="105754"/>
                  <a:pt x="3282" y="118067"/>
                  <a:pt x="0" y="130090"/>
                </a:cubicBezTo>
                <a:lnTo>
                  <a:pt x="285676" y="130090"/>
                </a:lnTo>
                <a:lnTo>
                  <a:pt x="28561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00025" dist="85725" dir="66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title"/>
          </p:nvPr>
        </p:nvSpPr>
        <p:spPr>
          <a:xfrm>
            <a:off x="1117725" y="1096775"/>
            <a:ext cx="3330600" cy="10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subTitle" idx="1"/>
          </p:nvPr>
        </p:nvSpPr>
        <p:spPr>
          <a:xfrm>
            <a:off x="1117725" y="2088775"/>
            <a:ext cx="3330600" cy="8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16"/>
          <p:cNvGrpSpPr/>
          <p:nvPr/>
        </p:nvGrpSpPr>
        <p:grpSpPr>
          <a:xfrm rot="10462610" flipH="1">
            <a:off x="7407209" y="-136943"/>
            <a:ext cx="1704060" cy="1577132"/>
            <a:chOff x="7380426" y="3285914"/>
            <a:chExt cx="2214494" cy="2049546"/>
          </a:xfrm>
        </p:grpSpPr>
        <p:pic>
          <p:nvPicPr>
            <p:cNvPr id="117" name="Google Shape;117;p16"/>
            <p:cNvPicPr preferRelativeResize="0"/>
            <p:nvPr/>
          </p:nvPicPr>
          <p:blipFill rotWithShape="1">
            <a:blip r:embed="rId2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6"/>
            <p:cNvPicPr preferRelativeResize="0"/>
            <p:nvPr/>
          </p:nvPicPr>
          <p:blipFill rotWithShape="1">
            <a:blip r:embed="rId3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/>
          <p:nvPr/>
        </p:nvSpPr>
        <p:spPr>
          <a:xfrm flipH="1">
            <a:off x="5939847" y="3554675"/>
            <a:ext cx="3204153" cy="1588835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5"/>
          <p:cNvSpPr/>
          <p:nvPr/>
        </p:nvSpPr>
        <p:spPr>
          <a:xfrm rot="10800000" flipH="1">
            <a:off x="0" y="3138524"/>
            <a:ext cx="2189408" cy="2004974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95250" dir="1488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5"/>
          <p:cNvSpPr/>
          <p:nvPr/>
        </p:nvSpPr>
        <p:spPr>
          <a:xfrm rot="10800000" flipH="1">
            <a:off x="0" y="4580427"/>
            <a:ext cx="1426636" cy="563073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153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5"/>
          <p:cNvSpPr/>
          <p:nvPr/>
        </p:nvSpPr>
        <p:spPr>
          <a:xfrm flipH="1">
            <a:off x="6359895" y="3762924"/>
            <a:ext cx="2784105" cy="1380548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subTitle" idx="1"/>
          </p:nvPr>
        </p:nvSpPr>
        <p:spPr>
          <a:xfrm>
            <a:off x="4936522" y="2707122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subTitle" idx="2"/>
          </p:nvPr>
        </p:nvSpPr>
        <p:spPr>
          <a:xfrm>
            <a:off x="1715375" y="2707122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subTitle" idx="3"/>
          </p:nvPr>
        </p:nvSpPr>
        <p:spPr>
          <a:xfrm>
            <a:off x="1715375" y="2436400"/>
            <a:ext cx="2505600" cy="38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7" name="Google Shape;177;p25"/>
          <p:cNvSpPr txBox="1">
            <a:spLocks noGrp="1"/>
          </p:cNvSpPr>
          <p:nvPr>
            <p:ph type="subTitle" idx="4"/>
          </p:nvPr>
        </p:nvSpPr>
        <p:spPr>
          <a:xfrm>
            <a:off x="4936525" y="2436400"/>
            <a:ext cx="2505600" cy="38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8" name="Google Shape;178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11430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/>
          <p:nvPr/>
        </p:nvSpPr>
        <p:spPr>
          <a:xfrm rot="5400000">
            <a:off x="7654346" y="-78026"/>
            <a:ext cx="1411628" cy="1567680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502458" flipH="1">
            <a:off x="7960675" y="39326"/>
            <a:ext cx="1176233" cy="838507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/>
          <p:nvPr/>
        </p:nvSpPr>
        <p:spPr>
          <a:xfrm>
            <a:off x="0" y="3304775"/>
            <a:ext cx="4392518" cy="1838573"/>
          </a:xfrm>
          <a:custGeom>
            <a:avLst/>
            <a:gdLst/>
            <a:ahLst/>
            <a:cxnLst/>
            <a:rect l="l" t="t" r="r" b="b"/>
            <a:pathLst>
              <a:path w="211382" h="88478" extrusionOk="0">
                <a:moveTo>
                  <a:pt x="25106" y="1"/>
                </a:moveTo>
                <a:cubicBezTo>
                  <a:pt x="10086" y="1"/>
                  <a:pt x="0" y="3373"/>
                  <a:pt x="0" y="3373"/>
                </a:cubicBezTo>
                <a:lnTo>
                  <a:pt x="0" y="88273"/>
                </a:lnTo>
                <a:cubicBezTo>
                  <a:pt x="0" y="88219"/>
                  <a:pt x="9762" y="88199"/>
                  <a:pt x="25090" y="88199"/>
                </a:cubicBezTo>
                <a:cubicBezTo>
                  <a:pt x="81090" y="88199"/>
                  <a:pt x="211381" y="88477"/>
                  <a:pt x="211381" y="88477"/>
                </a:cubicBezTo>
                <a:cubicBezTo>
                  <a:pt x="182629" y="81837"/>
                  <a:pt x="128957" y="65583"/>
                  <a:pt x="97770" y="32333"/>
                </a:cubicBezTo>
                <a:cubicBezTo>
                  <a:pt x="72788" y="5761"/>
                  <a:pt x="44734" y="1"/>
                  <a:pt x="251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85738" dist="95250" dir="1368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6"/>
          <p:cNvSpPr/>
          <p:nvPr/>
        </p:nvSpPr>
        <p:spPr>
          <a:xfrm>
            <a:off x="0" y="3825900"/>
            <a:ext cx="3476432" cy="1317605"/>
          </a:xfrm>
          <a:custGeom>
            <a:avLst/>
            <a:gdLst/>
            <a:ahLst/>
            <a:cxnLst/>
            <a:rect l="l" t="t" r="r" b="b"/>
            <a:pathLst>
              <a:path w="200573" h="72247" extrusionOk="0">
                <a:moveTo>
                  <a:pt x="35217" y="1"/>
                </a:moveTo>
                <a:cubicBezTo>
                  <a:pt x="13842" y="1"/>
                  <a:pt x="0" y="8922"/>
                  <a:pt x="0" y="8922"/>
                </a:cubicBezTo>
                <a:lnTo>
                  <a:pt x="0" y="72247"/>
                </a:lnTo>
                <a:lnTo>
                  <a:pt x="200573" y="72247"/>
                </a:lnTo>
                <a:cubicBezTo>
                  <a:pt x="174666" y="66429"/>
                  <a:pt x="129825" y="52858"/>
                  <a:pt x="95173" y="24063"/>
                </a:cubicBezTo>
                <a:cubicBezTo>
                  <a:pt x="72638" y="5299"/>
                  <a:pt x="51690" y="1"/>
                  <a:pt x="352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95250" dir="1506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6"/>
          <p:cNvSpPr txBox="1">
            <a:spLocks noGrp="1"/>
          </p:cNvSpPr>
          <p:nvPr>
            <p:ph type="subTitle" idx="1"/>
          </p:nvPr>
        </p:nvSpPr>
        <p:spPr>
          <a:xfrm>
            <a:off x="5611500" y="1290625"/>
            <a:ext cx="2812500" cy="29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6"/>
          <p:cNvSpPr txBox="1">
            <a:spLocks noGrp="1"/>
          </p:cNvSpPr>
          <p:nvPr>
            <p:ph type="subTitle" idx="2"/>
          </p:nvPr>
        </p:nvSpPr>
        <p:spPr>
          <a:xfrm>
            <a:off x="2595275" y="1290625"/>
            <a:ext cx="2812500" cy="29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/>
          <p:nvPr/>
        </p:nvSpPr>
        <p:spPr>
          <a:xfrm rot="-5400000" flipH="1">
            <a:off x="6998121" y="638729"/>
            <a:ext cx="2784105" cy="1507547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876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8"/>
          <p:cNvSpPr/>
          <p:nvPr/>
        </p:nvSpPr>
        <p:spPr>
          <a:xfrm rot="-5400000" flipH="1">
            <a:off x="8112519" y="34930"/>
            <a:ext cx="1065809" cy="996850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76200" dir="7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8"/>
          <p:cNvSpPr/>
          <p:nvPr/>
        </p:nvSpPr>
        <p:spPr>
          <a:xfrm rot="10800000" flipH="1">
            <a:off x="0" y="2344637"/>
            <a:ext cx="3055865" cy="2798863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00025" dist="76200" dir="1506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6775" y="4069475"/>
            <a:ext cx="1229952" cy="122995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>
            <a:spLocks noGrp="1"/>
          </p:cNvSpPr>
          <p:nvPr>
            <p:ph type="subTitle" idx="1"/>
          </p:nvPr>
        </p:nvSpPr>
        <p:spPr>
          <a:xfrm>
            <a:off x="2436600" y="1518801"/>
            <a:ext cx="5775300" cy="4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subTitle" idx="2"/>
          </p:nvPr>
        </p:nvSpPr>
        <p:spPr>
          <a:xfrm>
            <a:off x="2436600" y="2605176"/>
            <a:ext cx="5775300" cy="4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8"/>
          <p:cNvSpPr txBox="1">
            <a:spLocks noGrp="1"/>
          </p:cNvSpPr>
          <p:nvPr>
            <p:ph type="subTitle" idx="3"/>
          </p:nvPr>
        </p:nvSpPr>
        <p:spPr>
          <a:xfrm>
            <a:off x="2436600" y="3691550"/>
            <a:ext cx="5775300" cy="4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8"/>
          <p:cNvSpPr txBox="1">
            <a:spLocks noGrp="1"/>
          </p:cNvSpPr>
          <p:nvPr>
            <p:ph type="subTitle" idx="4"/>
          </p:nvPr>
        </p:nvSpPr>
        <p:spPr>
          <a:xfrm>
            <a:off x="2436600" y="1277350"/>
            <a:ext cx="5775300" cy="3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5" name="Google Shape;205;p28"/>
          <p:cNvSpPr txBox="1">
            <a:spLocks noGrp="1"/>
          </p:cNvSpPr>
          <p:nvPr>
            <p:ph type="subTitle" idx="5"/>
          </p:nvPr>
        </p:nvSpPr>
        <p:spPr>
          <a:xfrm>
            <a:off x="2436600" y="2363600"/>
            <a:ext cx="5775300" cy="39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6" name="Google Shape;206;p28"/>
          <p:cNvSpPr txBox="1">
            <a:spLocks noGrp="1"/>
          </p:cNvSpPr>
          <p:nvPr>
            <p:ph type="subTitle" idx="6"/>
          </p:nvPr>
        </p:nvSpPr>
        <p:spPr>
          <a:xfrm>
            <a:off x="2436600" y="3449975"/>
            <a:ext cx="5775300" cy="39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7" name="Google Shape;207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/>
          <p:nvPr/>
        </p:nvSpPr>
        <p:spPr>
          <a:xfrm flipH="1">
            <a:off x="6847986" y="0"/>
            <a:ext cx="2296014" cy="1672039"/>
          </a:xfrm>
          <a:custGeom>
            <a:avLst/>
            <a:gdLst/>
            <a:ahLst/>
            <a:cxnLst/>
            <a:rect l="l" t="t" r="r" b="b"/>
            <a:pathLst>
              <a:path w="139047" h="101259" extrusionOk="0">
                <a:moveTo>
                  <a:pt x="0" y="0"/>
                </a:moveTo>
                <a:lnTo>
                  <a:pt x="0" y="101258"/>
                </a:lnTo>
                <a:cubicBezTo>
                  <a:pt x="0" y="101258"/>
                  <a:pt x="41505" y="25223"/>
                  <a:pt x="1390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142875" dir="402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9"/>
          <p:cNvSpPr/>
          <p:nvPr/>
        </p:nvSpPr>
        <p:spPr>
          <a:xfrm flipH="1">
            <a:off x="5255533" y="2045375"/>
            <a:ext cx="3888467" cy="3097958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9"/>
          <p:cNvSpPr/>
          <p:nvPr/>
        </p:nvSpPr>
        <p:spPr>
          <a:xfrm flipH="1">
            <a:off x="5765238" y="2451443"/>
            <a:ext cx="3378762" cy="2691967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9"/>
          <p:cNvSpPr txBox="1">
            <a:spLocks noGrp="1"/>
          </p:cNvSpPr>
          <p:nvPr>
            <p:ph type="subTitle" idx="1"/>
          </p:nvPr>
        </p:nvSpPr>
        <p:spPr>
          <a:xfrm>
            <a:off x="908075" y="2213400"/>
            <a:ext cx="19782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9"/>
          <p:cNvSpPr txBox="1">
            <a:spLocks noGrp="1"/>
          </p:cNvSpPr>
          <p:nvPr>
            <p:ph type="subTitle" idx="2"/>
          </p:nvPr>
        </p:nvSpPr>
        <p:spPr>
          <a:xfrm>
            <a:off x="3322177" y="2213400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9"/>
          <p:cNvSpPr txBox="1">
            <a:spLocks noGrp="1"/>
          </p:cNvSpPr>
          <p:nvPr>
            <p:ph type="subTitle" idx="3"/>
          </p:nvPr>
        </p:nvSpPr>
        <p:spPr>
          <a:xfrm>
            <a:off x="908075" y="3971675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9"/>
          <p:cNvSpPr txBox="1">
            <a:spLocks noGrp="1"/>
          </p:cNvSpPr>
          <p:nvPr>
            <p:ph type="subTitle" idx="4"/>
          </p:nvPr>
        </p:nvSpPr>
        <p:spPr>
          <a:xfrm>
            <a:off x="3336675" y="3971675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9"/>
          <p:cNvSpPr txBox="1">
            <a:spLocks noGrp="1"/>
          </p:cNvSpPr>
          <p:nvPr>
            <p:ph type="subTitle" idx="5"/>
          </p:nvPr>
        </p:nvSpPr>
        <p:spPr>
          <a:xfrm>
            <a:off x="908075" y="2006000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subTitle" idx="6"/>
          </p:nvPr>
        </p:nvSpPr>
        <p:spPr>
          <a:xfrm>
            <a:off x="908075" y="3764275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8" name="Google Shape;218;p29"/>
          <p:cNvSpPr txBox="1">
            <a:spLocks noGrp="1"/>
          </p:cNvSpPr>
          <p:nvPr>
            <p:ph type="subTitle" idx="7"/>
          </p:nvPr>
        </p:nvSpPr>
        <p:spPr>
          <a:xfrm>
            <a:off x="3322175" y="200600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9" name="Google Shape;219;p29"/>
          <p:cNvSpPr txBox="1">
            <a:spLocks noGrp="1"/>
          </p:cNvSpPr>
          <p:nvPr>
            <p:ph type="subTitle" idx="8"/>
          </p:nvPr>
        </p:nvSpPr>
        <p:spPr>
          <a:xfrm>
            <a:off x="3351150" y="3764275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0" name="Google Shape;220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 rot="-5400000" flipH="1">
            <a:off x="6188239" y="1436786"/>
            <a:ext cx="4392518" cy="1518946"/>
          </a:xfrm>
          <a:custGeom>
            <a:avLst/>
            <a:gdLst/>
            <a:ahLst/>
            <a:cxnLst/>
            <a:rect l="l" t="t" r="r" b="b"/>
            <a:pathLst>
              <a:path w="211382" h="88478" extrusionOk="0">
                <a:moveTo>
                  <a:pt x="25106" y="1"/>
                </a:moveTo>
                <a:cubicBezTo>
                  <a:pt x="10086" y="1"/>
                  <a:pt x="0" y="3373"/>
                  <a:pt x="0" y="3373"/>
                </a:cubicBezTo>
                <a:lnTo>
                  <a:pt x="0" y="88273"/>
                </a:lnTo>
                <a:cubicBezTo>
                  <a:pt x="0" y="88219"/>
                  <a:pt x="9762" y="88199"/>
                  <a:pt x="25090" y="88199"/>
                </a:cubicBezTo>
                <a:cubicBezTo>
                  <a:pt x="81090" y="88199"/>
                  <a:pt x="211381" y="88477"/>
                  <a:pt x="211381" y="88477"/>
                </a:cubicBezTo>
                <a:cubicBezTo>
                  <a:pt x="182629" y="81837"/>
                  <a:pt x="128957" y="65583"/>
                  <a:pt x="97770" y="32333"/>
                </a:cubicBezTo>
                <a:cubicBezTo>
                  <a:pt x="72788" y="5761"/>
                  <a:pt x="44734" y="1"/>
                  <a:pt x="251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85738" dist="95250" dir="1032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/>
          <p:nvPr/>
        </p:nvSpPr>
        <p:spPr>
          <a:xfrm rot="-5400000" flipH="1">
            <a:off x="6905699" y="1238176"/>
            <a:ext cx="3476432" cy="1000079"/>
          </a:xfrm>
          <a:custGeom>
            <a:avLst/>
            <a:gdLst/>
            <a:ahLst/>
            <a:cxnLst/>
            <a:rect l="l" t="t" r="r" b="b"/>
            <a:pathLst>
              <a:path w="200573" h="72247" extrusionOk="0">
                <a:moveTo>
                  <a:pt x="35217" y="1"/>
                </a:moveTo>
                <a:cubicBezTo>
                  <a:pt x="13842" y="1"/>
                  <a:pt x="0" y="8922"/>
                  <a:pt x="0" y="8922"/>
                </a:cubicBezTo>
                <a:lnTo>
                  <a:pt x="0" y="72247"/>
                </a:lnTo>
                <a:lnTo>
                  <a:pt x="200573" y="72247"/>
                </a:lnTo>
                <a:cubicBezTo>
                  <a:pt x="174666" y="66429"/>
                  <a:pt x="129825" y="52858"/>
                  <a:pt x="95173" y="24063"/>
                </a:cubicBezTo>
                <a:cubicBezTo>
                  <a:pt x="72638" y="5299"/>
                  <a:pt x="51690" y="1"/>
                  <a:pt x="352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95250" dir="1122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0"/>
          <p:cNvSpPr/>
          <p:nvPr/>
        </p:nvSpPr>
        <p:spPr>
          <a:xfrm rot="5400000" flipH="1">
            <a:off x="-424936" y="3650764"/>
            <a:ext cx="1917763" cy="1067708"/>
          </a:xfrm>
          <a:custGeom>
            <a:avLst/>
            <a:gdLst/>
            <a:ahLst/>
            <a:cxnLst/>
            <a:rect l="l" t="t" r="r" b="b"/>
            <a:pathLst>
              <a:path w="211382" h="88478" extrusionOk="0">
                <a:moveTo>
                  <a:pt x="25106" y="1"/>
                </a:moveTo>
                <a:cubicBezTo>
                  <a:pt x="10086" y="1"/>
                  <a:pt x="0" y="3373"/>
                  <a:pt x="0" y="3373"/>
                </a:cubicBezTo>
                <a:lnTo>
                  <a:pt x="0" y="88273"/>
                </a:lnTo>
                <a:cubicBezTo>
                  <a:pt x="0" y="88219"/>
                  <a:pt x="9762" y="88199"/>
                  <a:pt x="25090" y="88199"/>
                </a:cubicBezTo>
                <a:cubicBezTo>
                  <a:pt x="81090" y="88199"/>
                  <a:pt x="211381" y="88477"/>
                  <a:pt x="211381" y="88477"/>
                </a:cubicBezTo>
                <a:cubicBezTo>
                  <a:pt x="182629" y="81837"/>
                  <a:pt x="128957" y="65583"/>
                  <a:pt x="97770" y="32333"/>
                </a:cubicBezTo>
                <a:cubicBezTo>
                  <a:pt x="72788" y="5761"/>
                  <a:pt x="44734" y="1"/>
                  <a:pt x="251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185738" dist="95250" dir="1572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0"/>
          <p:cNvSpPr/>
          <p:nvPr/>
        </p:nvSpPr>
        <p:spPr>
          <a:xfrm rot="5400000" flipH="1">
            <a:off x="-407331" y="4033100"/>
            <a:ext cx="1517836" cy="702963"/>
          </a:xfrm>
          <a:custGeom>
            <a:avLst/>
            <a:gdLst/>
            <a:ahLst/>
            <a:cxnLst/>
            <a:rect l="l" t="t" r="r" b="b"/>
            <a:pathLst>
              <a:path w="200573" h="72247" extrusionOk="0">
                <a:moveTo>
                  <a:pt x="35217" y="1"/>
                </a:moveTo>
                <a:cubicBezTo>
                  <a:pt x="13842" y="1"/>
                  <a:pt x="0" y="8922"/>
                  <a:pt x="0" y="8922"/>
                </a:cubicBezTo>
                <a:lnTo>
                  <a:pt x="0" y="72247"/>
                </a:lnTo>
                <a:lnTo>
                  <a:pt x="200573" y="72247"/>
                </a:lnTo>
                <a:cubicBezTo>
                  <a:pt x="174666" y="66429"/>
                  <a:pt x="129825" y="52858"/>
                  <a:pt x="95173" y="24063"/>
                </a:cubicBezTo>
                <a:cubicBezTo>
                  <a:pt x="72638" y="5299"/>
                  <a:pt x="51690" y="1"/>
                  <a:pt x="352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1836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0"/>
          <p:cNvSpPr txBox="1">
            <a:spLocks noGrp="1"/>
          </p:cNvSpPr>
          <p:nvPr>
            <p:ph type="subTitle" idx="1"/>
          </p:nvPr>
        </p:nvSpPr>
        <p:spPr>
          <a:xfrm>
            <a:off x="1032950" y="2269400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0"/>
          <p:cNvSpPr txBox="1">
            <a:spLocks noGrp="1"/>
          </p:cNvSpPr>
          <p:nvPr>
            <p:ph type="subTitle" idx="2"/>
          </p:nvPr>
        </p:nvSpPr>
        <p:spPr>
          <a:xfrm>
            <a:off x="3502800" y="2269400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subTitle" idx="3"/>
          </p:nvPr>
        </p:nvSpPr>
        <p:spPr>
          <a:xfrm>
            <a:off x="1032950" y="3919375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subTitle" idx="4"/>
          </p:nvPr>
        </p:nvSpPr>
        <p:spPr>
          <a:xfrm>
            <a:off x="3502800" y="3919375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5"/>
          </p:nvPr>
        </p:nvSpPr>
        <p:spPr>
          <a:xfrm>
            <a:off x="5972650" y="2269400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0"/>
          <p:cNvSpPr txBox="1">
            <a:spLocks noGrp="1"/>
          </p:cNvSpPr>
          <p:nvPr>
            <p:ph type="subTitle" idx="6"/>
          </p:nvPr>
        </p:nvSpPr>
        <p:spPr>
          <a:xfrm>
            <a:off x="5972649" y="3919375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30"/>
          <p:cNvSpPr txBox="1">
            <a:spLocks noGrp="1"/>
          </p:cNvSpPr>
          <p:nvPr>
            <p:ph type="subTitle" idx="7"/>
          </p:nvPr>
        </p:nvSpPr>
        <p:spPr>
          <a:xfrm>
            <a:off x="1036855" y="2061988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3" name="Google Shape;233;p30"/>
          <p:cNvSpPr txBox="1">
            <a:spLocks noGrp="1"/>
          </p:cNvSpPr>
          <p:nvPr>
            <p:ph type="subTitle" idx="8"/>
          </p:nvPr>
        </p:nvSpPr>
        <p:spPr>
          <a:xfrm>
            <a:off x="3506700" y="2061988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4" name="Google Shape;234;p30"/>
          <p:cNvSpPr txBox="1">
            <a:spLocks noGrp="1"/>
          </p:cNvSpPr>
          <p:nvPr>
            <p:ph type="subTitle" idx="9"/>
          </p:nvPr>
        </p:nvSpPr>
        <p:spPr>
          <a:xfrm>
            <a:off x="5976545" y="2061988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5" name="Google Shape;235;p30"/>
          <p:cNvSpPr txBox="1">
            <a:spLocks noGrp="1"/>
          </p:cNvSpPr>
          <p:nvPr>
            <p:ph type="subTitle" idx="13"/>
          </p:nvPr>
        </p:nvSpPr>
        <p:spPr>
          <a:xfrm>
            <a:off x="1036855" y="37228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6" name="Google Shape;236;p30"/>
          <p:cNvSpPr txBox="1">
            <a:spLocks noGrp="1"/>
          </p:cNvSpPr>
          <p:nvPr>
            <p:ph type="subTitle" idx="14"/>
          </p:nvPr>
        </p:nvSpPr>
        <p:spPr>
          <a:xfrm>
            <a:off x="3506700" y="37228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7" name="Google Shape;237;p30"/>
          <p:cNvSpPr txBox="1">
            <a:spLocks noGrp="1"/>
          </p:cNvSpPr>
          <p:nvPr>
            <p:ph type="subTitle" idx="15"/>
          </p:nvPr>
        </p:nvSpPr>
        <p:spPr>
          <a:xfrm>
            <a:off x="5976545" y="37228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8" name="Google Shape;238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/>
          <p:nvPr/>
        </p:nvSpPr>
        <p:spPr>
          <a:xfrm>
            <a:off x="0" y="0"/>
            <a:ext cx="3320543" cy="2619519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76200" dir="54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/>
          <p:nvPr/>
        </p:nvSpPr>
        <p:spPr>
          <a:xfrm rot="10800000">
            <a:off x="4389017" y="817957"/>
            <a:ext cx="4754983" cy="4326743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00025" dist="76200" dir="54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1"/>
          <p:cNvSpPr/>
          <p:nvPr/>
        </p:nvSpPr>
        <p:spPr>
          <a:xfrm rot="10800000">
            <a:off x="5528931" y="2781039"/>
            <a:ext cx="3615069" cy="2363661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00025" dist="76200" dir="54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1"/>
          <p:cNvSpPr/>
          <p:nvPr/>
        </p:nvSpPr>
        <p:spPr>
          <a:xfrm>
            <a:off x="0" y="0"/>
            <a:ext cx="1115795" cy="1058260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1"/>
          <p:cNvSpPr txBox="1">
            <a:spLocks noGrp="1"/>
          </p:cNvSpPr>
          <p:nvPr>
            <p:ph type="title" hasCustomPrompt="1"/>
          </p:nvPr>
        </p:nvSpPr>
        <p:spPr>
          <a:xfrm>
            <a:off x="3679831" y="670225"/>
            <a:ext cx="4017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5" name="Google Shape;245;p31"/>
          <p:cNvSpPr txBox="1">
            <a:spLocks noGrp="1"/>
          </p:cNvSpPr>
          <p:nvPr>
            <p:ph type="subTitle" idx="1"/>
          </p:nvPr>
        </p:nvSpPr>
        <p:spPr>
          <a:xfrm>
            <a:off x="3679831" y="1275826"/>
            <a:ext cx="40170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6" name="Google Shape;246;p31"/>
          <p:cNvSpPr txBox="1">
            <a:spLocks noGrp="1"/>
          </p:cNvSpPr>
          <p:nvPr>
            <p:ph type="title" idx="2" hasCustomPrompt="1"/>
          </p:nvPr>
        </p:nvSpPr>
        <p:spPr>
          <a:xfrm>
            <a:off x="2123832" y="1967935"/>
            <a:ext cx="4017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7" name="Google Shape;247;p31"/>
          <p:cNvSpPr txBox="1">
            <a:spLocks noGrp="1"/>
          </p:cNvSpPr>
          <p:nvPr>
            <p:ph type="subTitle" idx="3"/>
          </p:nvPr>
        </p:nvSpPr>
        <p:spPr>
          <a:xfrm>
            <a:off x="2123832" y="2586250"/>
            <a:ext cx="40170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8" name="Google Shape;248;p31"/>
          <p:cNvSpPr txBox="1">
            <a:spLocks noGrp="1"/>
          </p:cNvSpPr>
          <p:nvPr>
            <p:ph type="title" idx="4" hasCustomPrompt="1"/>
          </p:nvPr>
        </p:nvSpPr>
        <p:spPr>
          <a:xfrm>
            <a:off x="707125" y="3265645"/>
            <a:ext cx="4017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9" name="Google Shape;249;p31"/>
          <p:cNvSpPr txBox="1">
            <a:spLocks noGrp="1"/>
          </p:cNvSpPr>
          <p:nvPr>
            <p:ph type="subTitle" idx="5"/>
          </p:nvPr>
        </p:nvSpPr>
        <p:spPr>
          <a:xfrm>
            <a:off x="707125" y="3896675"/>
            <a:ext cx="40170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 flipH="1">
            <a:off x="1186584" y="-50"/>
            <a:ext cx="7955791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0923"/>
          <a:stretch/>
        </p:blipFill>
        <p:spPr>
          <a:xfrm rot="-5400000" flipH="1">
            <a:off x="7251100" y="252425"/>
            <a:ext cx="2561352" cy="14439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 rot="5400000">
            <a:off x="-117608" y="117546"/>
            <a:ext cx="1747154" cy="1511962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rot="5400000">
            <a:off x="-45693" y="45709"/>
            <a:ext cx="1114611" cy="1023094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3403475" y="2268800"/>
            <a:ext cx="5204400" cy="7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3403475" y="1002400"/>
            <a:ext cx="1677600" cy="106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3403475" y="3039675"/>
            <a:ext cx="5204400" cy="47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/>
          <p:nvPr/>
        </p:nvSpPr>
        <p:spPr>
          <a:xfrm rot="-5400000">
            <a:off x="6795239" y="2794819"/>
            <a:ext cx="2453267" cy="2244094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26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2"/>
          <p:cNvSpPr/>
          <p:nvPr/>
        </p:nvSpPr>
        <p:spPr>
          <a:xfrm rot="-5400000">
            <a:off x="7279602" y="3279240"/>
            <a:ext cx="1944458" cy="1784062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326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2"/>
          <p:cNvSpPr/>
          <p:nvPr/>
        </p:nvSpPr>
        <p:spPr>
          <a:xfrm rot="5400000">
            <a:off x="-20824" y="20889"/>
            <a:ext cx="1149864" cy="1108086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636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2"/>
          <p:cNvSpPr/>
          <p:nvPr/>
        </p:nvSpPr>
        <p:spPr>
          <a:xfrm rot="5400000">
            <a:off x="-21652" y="21835"/>
            <a:ext cx="934012" cy="890342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76200" dir="46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5" name="Google Shape;255;p32"/>
          <p:cNvPicPr preferRelativeResize="0"/>
          <p:nvPr/>
        </p:nvPicPr>
        <p:blipFill rotWithShape="1">
          <a:blip r:embed="rId2">
            <a:alphaModFix/>
          </a:blip>
          <a:srcRect t="20923"/>
          <a:stretch/>
        </p:blipFill>
        <p:spPr>
          <a:xfrm rot="-6983841" flipH="1">
            <a:off x="7179925" y="218511"/>
            <a:ext cx="2501696" cy="141027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2"/>
          <p:cNvSpPr txBox="1">
            <a:spLocks noGrp="1"/>
          </p:cNvSpPr>
          <p:nvPr>
            <p:ph type="title" hasCustomPrompt="1"/>
          </p:nvPr>
        </p:nvSpPr>
        <p:spPr>
          <a:xfrm>
            <a:off x="1382575" y="1406950"/>
            <a:ext cx="10791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57" name="Google Shape;257;p32"/>
          <p:cNvSpPr txBox="1">
            <a:spLocks noGrp="1"/>
          </p:cNvSpPr>
          <p:nvPr>
            <p:ph type="subTitle" idx="1"/>
          </p:nvPr>
        </p:nvSpPr>
        <p:spPr>
          <a:xfrm>
            <a:off x="3832475" y="2706875"/>
            <a:ext cx="3261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58" name="Google Shape;258;p32"/>
          <p:cNvSpPr txBox="1">
            <a:spLocks noGrp="1"/>
          </p:cNvSpPr>
          <p:nvPr>
            <p:ph type="subTitle" idx="2"/>
          </p:nvPr>
        </p:nvSpPr>
        <p:spPr>
          <a:xfrm>
            <a:off x="3832475" y="2442351"/>
            <a:ext cx="3261900" cy="44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9" name="Google Shape;259;p32"/>
          <p:cNvSpPr txBox="1">
            <a:spLocks noGrp="1"/>
          </p:cNvSpPr>
          <p:nvPr>
            <p:ph type="title" idx="3" hasCustomPrompt="1"/>
          </p:nvPr>
        </p:nvSpPr>
        <p:spPr>
          <a:xfrm>
            <a:off x="1382575" y="2625338"/>
            <a:ext cx="10791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0" name="Google Shape;260;p32"/>
          <p:cNvSpPr txBox="1">
            <a:spLocks noGrp="1"/>
          </p:cNvSpPr>
          <p:nvPr>
            <p:ph type="subTitle" idx="4"/>
          </p:nvPr>
        </p:nvSpPr>
        <p:spPr>
          <a:xfrm>
            <a:off x="3832475" y="3919225"/>
            <a:ext cx="326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61" name="Google Shape;261;p32"/>
          <p:cNvSpPr txBox="1">
            <a:spLocks noGrp="1"/>
          </p:cNvSpPr>
          <p:nvPr>
            <p:ph type="subTitle" idx="5"/>
          </p:nvPr>
        </p:nvSpPr>
        <p:spPr>
          <a:xfrm>
            <a:off x="3832475" y="3639552"/>
            <a:ext cx="3261900" cy="44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2" name="Google Shape;262;p32"/>
          <p:cNvSpPr txBox="1">
            <a:spLocks noGrp="1"/>
          </p:cNvSpPr>
          <p:nvPr>
            <p:ph type="title" idx="6" hasCustomPrompt="1"/>
          </p:nvPr>
        </p:nvSpPr>
        <p:spPr>
          <a:xfrm>
            <a:off x="1382575" y="3843725"/>
            <a:ext cx="10791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3" name="Google Shape;263;p32"/>
          <p:cNvSpPr txBox="1">
            <a:spLocks noGrp="1"/>
          </p:cNvSpPr>
          <p:nvPr>
            <p:ph type="subTitle" idx="7"/>
          </p:nvPr>
        </p:nvSpPr>
        <p:spPr>
          <a:xfrm>
            <a:off x="3832475" y="1524825"/>
            <a:ext cx="3261900" cy="54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64" name="Google Shape;264;p32"/>
          <p:cNvSpPr txBox="1">
            <a:spLocks noGrp="1"/>
          </p:cNvSpPr>
          <p:nvPr>
            <p:ph type="subTitle" idx="8"/>
          </p:nvPr>
        </p:nvSpPr>
        <p:spPr>
          <a:xfrm>
            <a:off x="3832475" y="1245150"/>
            <a:ext cx="32619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5" name="Google Shape;265;p32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_2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/>
          <p:nvPr/>
        </p:nvSpPr>
        <p:spPr>
          <a:xfrm flipH="1">
            <a:off x="5255533" y="2045550"/>
            <a:ext cx="3888467" cy="3097958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4"/>
          <p:cNvSpPr/>
          <p:nvPr/>
        </p:nvSpPr>
        <p:spPr>
          <a:xfrm flipH="1">
            <a:off x="5765238" y="2451443"/>
            <a:ext cx="3378762" cy="2691967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4"/>
          <p:cNvSpPr/>
          <p:nvPr/>
        </p:nvSpPr>
        <p:spPr>
          <a:xfrm rot="10800000" flipH="1">
            <a:off x="8" y="0"/>
            <a:ext cx="3888467" cy="3097958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4"/>
          <p:cNvSpPr/>
          <p:nvPr/>
        </p:nvSpPr>
        <p:spPr>
          <a:xfrm rot="10800000" flipH="1">
            <a:off x="8" y="98"/>
            <a:ext cx="3378762" cy="2691967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8" name="Google Shape;278;p34"/>
          <p:cNvPicPr preferRelativeResize="0"/>
          <p:nvPr/>
        </p:nvPicPr>
        <p:blipFill rotWithShape="1">
          <a:blip r:embed="rId2">
            <a:alphaModFix/>
          </a:blip>
          <a:srcRect t="20923"/>
          <a:stretch/>
        </p:blipFill>
        <p:spPr>
          <a:xfrm rot="-6983841" flipH="1">
            <a:off x="-160925" y="196111"/>
            <a:ext cx="2501696" cy="141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_1">
    <p:bg>
      <p:bgPr>
        <a:solidFill>
          <a:schemeClr val="dk1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/>
          <p:nvPr/>
        </p:nvSpPr>
        <p:spPr>
          <a:xfrm>
            <a:off x="-195875" y="-25"/>
            <a:ext cx="6321077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5"/>
          <p:cNvSpPr/>
          <p:nvPr/>
        </p:nvSpPr>
        <p:spPr>
          <a:xfrm>
            <a:off x="-680275" y="-25"/>
            <a:ext cx="6321077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5"/>
          <p:cNvSpPr/>
          <p:nvPr/>
        </p:nvSpPr>
        <p:spPr>
          <a:xfrm>
            <a:off x="6902976" y="0"/>
            <a:ext cx="2241018" cy="1163907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5"/>
          <p:cNvSpPr/>
          <p:nvPr/>
        </p:nvSpPr>
        <p:spPr>
          <a:xfrm>
            <a:off x="7626074" y="0"/>
            <a:ext cx="1517724" cy="788253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4" name="Google Shape;284;p35"/>
          <p:cNvPicPr preferRelativeResize="0"/>
          <p:nvPr/>
        </p:nvPicPr>
        <p:blipFill rotWithShape="1">
          <a:blip r:embed="rId2">
            <a:alphaModFix/>
          </a:blip>
          <a:srcRect t="20923"/>
          <a:stretch/>
        </p:blipFill>
        <p:spPr>
          <a:xfrm rot="-6983837" flipH="1">
            <a:off x="7344210" y="157797"/>
            <a:ext cx="2173134" cy="1225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 rot="5400000">
            <a:off x="7599423" y="-242910"/>
            <a:ext cx="1301665" cy="1787490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42875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747925">
            <a:off x="7624399" y="231226"/>
            <a:ext cx="1000301" cy="1000301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/>
          <p:nvPr/>
        </p:nvSpPr>
        <p:spPr>
          <a:xfrm>
            <a:off x="0" y="3631577"/>
            <a:ext cx="2192560" cy="1511962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4120371"/>
            <a:ext cx="1399146" cy="1023094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0000" y="1085875"/>
            <a:ext cx="77040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 sz="1400"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 sz="1400"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400"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 sz="1400"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 sz="1400"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400"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 sz="1400"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 sz="1400"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 rot="10800000">
            <a:off x="1" y="3979600"/>
            <a:ext cx="2241018" cy="1163907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49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7"/>
          <p:cNvSpPr/>
          <p:nvPr/>
        </p:nvSpPr>
        <p:spPr>
          <a:xfrm rot="10800000">
            <a:off x="198" y="4355254"/>
            <a:ext cx="1517724" cy="788253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95250" dir="1566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7"/>
          <p:cNvSpPr/>
          <p:nvPr/>
        </p:nvSpPr>
        <p:spPr>
          <a:xfrm rot="10800000">
            <a:off x="4670559" y="-50"/>
            <a:ext cx="4471816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720000" y="1385475"/>
            <a:ext cx="4298700" cy="21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/>
          <p:nvPr/>
        </p:nvSpPr>
        <p:spPr>
          <a:xfrm rot="10800000">
            <a:off x="3" y="-38"/>
            <a:ext cx="1834947" cy="1846964"/>
          </a:xfrm>
          <a:custGeom>
            <a:avLst/>
            <a:gdLst/>
            <a:ahLst/>
            <a:cxnLst/>
            <a:rect l="l" t="t" r="r" b="b"/>
            <a:pathLst>
              <a:path w="124361" h="129657" extrusionOk="0">
                <a:moveTo>
                  <a:pt x="124361" y="0"/>
                </a:moveTo>
                <a:cubicBezTo>
                  <a:pt x="124361" y="0"/>
                  <a:pt x="118404" y="36717"/>
                  <a:pt x="62181" y="54459"/>
                </a:cubicBezTo>
                <a:cubicBezTo>
                  <a:pt x="1601" y="73598"/>
                  <a:pt x="1" y="129657"/>
                  <a:pt x="1" y="129657"/>
                </a:cubicBezTo>
                <a:lnTo>
                  <a:pt x="124361" y="129657"/>
                </a:lnTo>
                <a:lnTo>
                  <a:pt x="12436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185738" dist="85725" dir="2154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8"/>
          <p:cNvSpPr/>
          <p:nvPr/>
        </p:nvSpPr>
        <p:spPr>
          <a:xfrm rot="-5400000">
            <a:off x="-159772" y="160003"/>
            <a:ext cx="1108047" cy="788253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202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3491725" y="1497801"/>
            <a:ext cx="5652665" cy="3645955"/>
          </a:xfrm>
          <a:custGeom>
            <a:avLst/>
            <a:gdLst/>
            <a:ahLst/>
            <a:cxnLst/>
            <a:rect l="l" t="t" r="r" b="b"/>
            <a:pathLst>
              <a:path w="217452" h="140256" extrusionOk="0">
                <a:moveTo>
                  <a:pt x="214820" y="0"/>
                </a:moveTo>
                <a:cubicBezTo>
                  <a:pt x="191430" y="0"/>
                  <a:pt x="167092" y="5693"/>
                  <a:pt x="150026" y="21583"/>
                </a:cubicBezTo>
                <a:cubicBezTo>
                  <a:pt x="142680" y="28404"/>
                  <a:pt x="136996" y="36799"/>
                  <a:pt x="130216" y="44187"/>
                </a:cubicBezTo>
                <a:cubicBezTo>
                  <a:pt x="118148" y="57351"/>
                  <a:pt x="102581" y="67275"/>
                  <a:pt x="85574" y="72655"/>
                </a:cubicBezTo>
                <a:cubicBezTo>
                  <a:pt x="76741" y="75408"/>
                  <a:pt x="67601" y="76982"/>
                  <a:pt x="58768" y="79739"/>
                </a:cubicBezTo>
                <a:cubicBezTo>
                  <a:pt x="30654" y="88526"/>
                  <a:pt x="5947" y="111309"/>
                  <a:pt x="0" y="140168"/>
                </a:cubicBezTo>
                <a:lnTo>
                  <a:pt x="217452" y="140256"/>
                </a:lnTo>
                <a:lnTo>
                  <a:pt x="217452" y="24"/>
                </a:lnTo>
                <a:cubicBezTo>
                  <a:pt x="216576" y="8"/>
                  <a:pt x="215698" y="0"/>
                  <a:pt x="2148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57163" dist="104775" dir="1254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8"/>
          <p:cNvSpPr/>
          <p:nvPr/>
        </p:nvSpPr>
        <p:spPr>
          <a:xfrm>
            <a:off x="4252250" y="1988327"/>
            <a:ext cx="4892126" cy="3155409"/>
          </a:xfrm>
          <a:custGeom>
            <a:avLst/>
            <a:gdLst/>
            <a:ahLst/>
            <a:cxnLst/>
            <a:rect l="l" t="t" r="r" b="b"/>
            <a:pathLst>
              <a:path w="217452" h="140256" extrusionOk="0">
                <a:moveTo>
                  <a:pt x="214820" y="0"/>
                </a:moveTo>
                <a:cubicBezTo>
                  <a:pt x="191430" y="0"/>
                  <a:pt x="167092" y="5693"/>
                  <a:pt x="150026" y="21583"/>
                </a:cubicBezTo>
                <a:cubicBezTo>
                  <a:pt x="142680" y="28404"/>
                  <a:pt x="136996" y="36799"/>
                  <a:pt x="130216" y="44187"/>
                </a:cubicBezTo>
                <a:cubicBezTo>
                  <a:pt x="118148" y="57351"/>
                  <a:pt x="102581" y="67275"/>
                  <a:pt x="85574" y="72655"/>
                </a:cubicBezTo>
                <a:cubicBezTo>
                  <a:pt x="76741" y="75408"/>
                  <a:pt x="67601" y="76982"/>
                  <a:pt x="58768" y="79739"/>
                </a:cubicBezTo>
                <a:cubicBezTo>
                  <a:pt x="30654" y="88526"/>
                  <a:pt x="5947" y="111309"/>
                  <a:pt x="0" y="140168"/>
                </a:cubicBezTo>
                <a:lnTo>
                  <a:pt x="217452" y="140256"/>
                </a:lnTo>
                <a:lnTo>
                  <a:pt x="217452" y="24"/>
                </a:lnTo>
                <a:cubicBezTo>
                  <a:pt x="216576" y="8"/>
                  <a:pt x="215698" y="0"/>
                  <a:pt x="2148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161925" dir="1530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1075950" y="1140025"/>
            <a:ext cx="5218200" cy="21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5864350" y="1724200"/>
            <a:ext cx="3279710" cy="3419379"/>
          </a:xfrm>
          <a:custGeom>
            <a:avLst/>
            <a:gdLst/>
            <a:ahLst/>
            <a:cxnLst/>
            <a:rect l="l" t="t" r="r" b="b"/>
            <a:pathLst>
              <a:path w="124361" h="129657" extrusionOk="0">
                <a:moveTo>
                  <a:pt x="124361" y="0"/>
                </a:moveTo>
                <a:cubicBezTo>
                  <a:pt x="124361" y="0"/>
                  <a:pt x="118404" y="36717"/>
                  <a:pt x="62181" y="54459"/>
                </a:cubicBezTo>
                <a:cubicBezTo>
                  <a:pt x="1601" y="73598"/>
                  <a:pt x="1" y="129657"/>
                  <a:pt x="1" y="129657"/>
                </a:cubicBezTo>
                <a:lnTo>
                  <a:pt x="124361" y="129657"/>
                </a:lnTo>
                <a:lnTo>
                  <a:pt x="12436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85738" dist="85725" dir="948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9"/>
          <p:cNvSpPr/>
          <p:nvPr/>
        </p:nvSpPr>
        <p:spPr>
          <a:xfrm>
            <a:off x="0" y="0"/>
            <a:ext cx="4873934" cy="3844455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76200" dir="54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0" y="0"/>
            <a:ext cx="1884672" cy="1787490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6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968741" flipH="1">
            <a:off x="-122962" y="-41368"/>
            <a:ext cx="1954376" cy="139322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1610775" y="1670800"/>
            <a:ext cx="4766100" cy="149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1610775" y="3090400"/>
            <a:ext cx="4766100" cy="67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441000" cy="857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/>
          <p:nvPr/>
        </p:nvSpPr>
        <p:spPr>
          <a:xfrm>
            <a:off x="50" y="-25"/>
            <a:ext cx="8151421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1"/>
          <p:cNvSpPr/>
          <p:nvPr/>
        </p:nvSpPr>
        <p:spPr>
          <a:xfrm rot="5400000" flipH="1">
            <a:off x="-654140" y="2970410"/>
            <a:ext cx="2827234" cy="1518946"/>
          </a:xfrm>
          <a:custGeom>
            <a:avLst/>
            <a:gdLst/>
            <a:ahLst/>
            <a:cxnLst/>
            <a:rect l="l" t="t" r="r" b="b"/>
            <a:pathLst>
              <a:path w="211382" h="88478" extrusionOk="0">
                <a:moveTo>
                  <a:pt x="25106" y="1"/>
                </a:moveTo>
                <a:cubicBezTo>
                  <a:pt x="10086" y="1"/>
                  <a:pt x="0" y="3373"/>
                  <a:pt x="0" y="3373"/>
                </a:cubicBezTo>
                <a:lnTo>
                  <a:pt x="0" y="88273"/>
                </a:lnTo>
                <a:cubicBezTo>
                  <a:pt x="0" y="88219"/>
                  <a:pt x="9762" y="88199"/>
                  <a:pt x="25090" y="88199"/>
                </a:cubicBezTo>
                <a:cubicBezTo>
                  <a:pt x="81090" y="88199"/>
                  <a:pt x="211381" y="88477"/>
                  <a:pt x="211381" y="88477"/>
                </a:cubicBezTo>
                <a:cubicBezTo>
                  <a:pt x="182629" y="81837"/>
                  <a:pt x="128957" y="65583"/>
                  <a:pt x="97770" y="32333"/>
                </a:cubicBezTo>
                <a:cubicBezTo>
                  <a:pt x="72788" y="5761"/>
                  <a:pt x="44734" y="1"/>
                  <a:pt x="251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185738" dist="95250" dir="1686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1"/>
          <p:cNvSpPr/>
          <p:nvPr/>
        </p:nvSpPr>
        <p:spPr>
          <a:xfrm rot="5400000" flipH="1">
            <a:off x="-618639" y="3524764"/>
            <a:ext cx="2237392" cy="1000079"/>
          </a:xfrm>
          <a:custGeom>
            <a:avLst/>
            <a:gdLst/>
            <a:ahLst/>
            <a:cxnLst/>
            <a:rect l="l" t="t" r="r" b="b"/>
            <a:pathLst>
              <a:path w="200573" h="72247" extrusionOk="0">
                <a:moveTo>
                  <a:pt x="35217" y="1"/>
                </a:moveTo>
                <a:cubicBezTo>
                  <a:pt x="13842" y="1"/>
                  <a:pt x="0" y="8922"/>
                  <a:pt x="0" y="8922"/>
                </a:cubicBezTo>
                <a:lnTo>
                  <a:pt x="0" y="72247"/>
                </a:lnTo>
                <a:lnTo>
                  <a:pt x="200573" y="72247"/>
                </a:lnTo>
                <a:cubicBezTo>
                  <a:pt x="174666" y="66429"/>
                  <a:pt x="129825" y="52858"/>
                  <a:pt x="95173" y="24063"/>
                </a:cubicBezTo>
                <a:cubicBezTo>
                  <a:pt x="72638" y="5299"/>
                  <a:pt x="51690" y="1"/>
                  <a:pt x="352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95250" dir="1818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1"/>
          <p:cNvSpPr/>
          <p:nvPr/>
        </p:nvSpPr>
        <p:spPr>
          <a:xfrm flipH="1">
            <a:off x="-334" y="0"/>
            <a:ext cx="1433608" cy="744566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68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1"/>
          <p:cNvSpPr/>
          <p:nvPr/>
        </p:nvSpPr>
        <p:spPr>
          <a:xfrm flipH="1">
            <a:off x="-124" y="0"/>
            <a:ext cx="970969" cy="504288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95250" dir="37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263400"/>
            <a:ext cx="5783700" cy="140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5" name="Google Shape;75;p11"/>
          <p:cNvSpPr txBox="1">
            <a:spLocks noGrp="1"/>
          </p:cNvSpPr>
          <p:nvPr>
            <p:ph type="subTitle" idx="1"/>
          </p:nvPr>
        </p:nvSpPr>
        <p:spPr>
          <a:xfrm>
            <a:off x="713225" y="2588900"/>
            <a:ext cx="57837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●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○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■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●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○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■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●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○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nter Tight"/>
              <a:buChar char="■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71" r:id="rId14"/>
    <p:sldLayoutId id="2147483672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80" r:id="rId21"/>
    <p:sldLayoutId id="2147483681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7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8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A0379CA5-9A53-43F2-B17F-14DDB70665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45" t="28140" r="25970" b="2933"/>
          <a:stretch/>
        </p:blipFill>
        <p:spPr>
          <a:xfrm>
            <a:off x="6176111" y="2296312"/>
            <a:ext cx="2967889" cy="2833352"/>
          </a:xfrm>
          <a:prstGeom prst="rect">
            <a:avLst/>
          </a:prstGeom>
        </p:spPr>
      </p:pic>
      <p:sp>
        <p:nvSpPr>
          <p:cNvPr id="295" name="Google Shape;295;p39"/>
          <p:cNvSpPr txBox="1">
            <a:spLocks noGrp="1"/>
          </p:cNvSpPr>
          <p:nvPr>
            <p:ph type="ctrTitle"/>
          </p:nvPr>
        </p:nvSpPr>
        <p:spPr>
          <a:xfrm>
            <a:off x="713225" y="1079716"/>
            <a:ext cx="5127000" cy="22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Projet BTS SNIR Consommation électrique – Abris de recharge </a:t>
            </a:r>
            <a:endParaRPr dirty="0"/>
          </a:p>
        </p:txBody>
      </p:sp>
      <p:sp>
        <p:nvSpPr>
          <p:cNvPr id="296" name="Google Shape;296;p39"/>
          <p:cNvSpPr txBox="1">
            <a:spLocks noGrp="1"/>
          </p:cNvSpPr>
          <p:nvPr>
            <p:ph type="subTitle" idx="1"/>
          </p:nvPr>
        </p:nvSpPr>
        <p:spPr>
          <a:xfrm>
            <a:off x="713225" y="3237188"/>
            <a:ext cx="5381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Revue 2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6"/>
          <p:cNvPicPr preferRelativeResize="0"/>
          <p:nvPr/>
        </p:nvPicPr>
        <p:blipFill rotWithShape="1">
          <a:blip r:embed="rId3">
            <a:alphaModFix/>
          </a:blip>
          <a:srcRect l="3752" r="4939"/>
          <a:stretch/>
        </p:blipFill>
        <p:spPr>
          <a:xfrm>
            <a:off x="7491920" y="2683145"/>
            <a:ext cx="1830774" cy="2004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3A1108B-CAE3-48FC-AEA1-326CE140D5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893" t="-343" r="14988" b="60909"/>
          <a:stretch/>
        </p:blipFill>
        <p:spPr>
          <a:xfrm>
            <a:off x="954480" y="0"/>
            <a:ext cx="7031279" cy="5053732"/>
          </a:xfrm>
          <a:prstGeom prst="rect">
            <a:avLst/>
          </a:prstGeom>
        </p:spPr>
      </p:pic>
      <p:grpSp>
        <p:nvGrpSpPr>
          <p:cNvPr id="366" name="Google Shape;366;p46"/>
          <p:cNvGrpSpPr/>
          <p:nvPr/>
        </p:nvGrpSpPr>
        <p:grpSpPr>
          <a:xfrm rot="1442694">
            <a:off x="-45959" y="3727188"/>
            <a:ext cx="2045970" cy="1880643"/>
            <a:chOff x="-278200" y="3477373"/>
            <a:chExt cx="2409096" cy="2214426"/>
          </a:xfrm>
        </p:grpSpPr>
        <p:pic>
          <p:nvPicPr>
            <p:cNvPr id="367" name="Google Shape;367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4502396">
              <a:off x="-323880" y="3853259"/>
              <a:ext cx="1719310" cy="1225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6690585" flipH="1">
              <a:off x="385893" y="4054494"/>
              <a:ext cx="1719306" cy="122565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274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6"/>
          <p:cNvPicPr preferRelativeResize="0"/>
          <p:nvPr/>
        </p:nvPicPr>
        <p:blipFill rotWithShape="1">
          <a:blip r:embed="rId3">
            <a:alphaModFix/>
          </a:blip>
          <a:srcRect l="3752" r="4939"/>
          <a:stretch/>
        </p:blipFill>
        <p:spPr>
          <a:xfrm>
            <a:off x="7491920" y="2683145"/>
            <a:ext cx="1830774" cy="2004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3A1108B-CAE3-48FC-AEA1-326CE140D5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574" t="39790" r="5406" b="4616"/>
          <a:stretch/>
        </p:blipFill>
        <p:spPr>
          <a:xfrm>
            <a:off x="1355622" y="0"/>
            <a:ext cx="6862288" cy="5134059"/>
          </a:xfrm>
          <a:prstGeom prst="rect">
            <a:avLst/>
          </a:prstGeom>
        </p:spPr>
      </p:pic>
      <p:grpSp>
        <p:nvGrpSpPr>
          <p:cNvPr id="366" name="Google Shape;366;p46"/>
          <p:cNvGrpSpPr/>
          <p:nvPr/>
        </p:nvGrpSpPr>
        <p:grpSpPr>
          <a:xfrm rot="21138479">
            <a:off x="-45959" y="3727188"/>
            <a:ext cx="2045970" cy="1880643"/>
            <a:chOff x="-278200" y="3477373"/>
            <a:chExt cx="2409096" cy="2214426"/>
          </a:xfrm>
        </p:grpSpPr>
        <p:pic>
          <p:nvPicPr>
            <p:cNvPr id="367" name="Google Shape;367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4502396">
              <a:off x="-323880" y="3853259"/>
              <a:ext cx="1719310" cy="1225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6690585" flipH="1">
              <a:off x="385893" y="4054494"/>
              <a:ext cx="1719306" cy="122565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47615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7"/>
          <p:cNvSpPr txBox="1">
            <a:spLocks noGrp="1"/>
          </p:cNvSpPr>
          <p:nvPr>
            <p:ph type="title"/>
          </p:nvPr>
        </p:nvSpPr>
        <p:spPr>
          <a:xfrm>
            <a:off x="720000" y="161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accent1">
                    <a:lumMod val="10000"/>
                  </a:schemeClr>
                </a:solidFill>
              </a:rPr>
              <a:t>Modèle Conceptuel de Données (MCD)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5B9CBCD-A0B2-47D0-A6D6-D8A8C91F5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3" y="560858"/>
            <a:ext cx="8713474" cy="458264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85" name="Google Shape;385;p47"/>
          <p:cNvPicPr preferRelativeResize="0"/>
          <p:nvPr/>
        </p:nvPicPr>
        <p:blipFill rotWithShape="1">
          <a:blip r:embed="rId4">
            <a:alphaModFix/>
          </a:blip>
          <a:srcRect l="-383" t="21233" r="4405" b="8689"/>
          <a:stretch/>
        </p:blipFill>
        <p:spPr>
          <a:xfrm rot="6048142">
            <a:off x="7158234" y="249691"/>
            <a:ext cx="2084587" cy="1084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 txBox="1">
            <a:spLocks noGrp="1"/>
          </p:cNvSpPr>
          <p:nvPr>
            <p:ph type="title"/>
          </p:nvPr>
        </p:nvSpPr>
        <p:spPr>
          <a:xfrm>
            <a:off x="2432640" y="0"/>
            <a:ext cx="42787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classes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2D3A5A4-C521-4030-B06E-6543A47EC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" y="572700"/>
            <a:ext cx="8892540" cy="4510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 txBox="1">
            <a:spLocks noGrp="1"/>
          </p:cNvSpPr>
          <p:nvPr>
            <p:ph type="title"/>
          </p:nvPr>
        </p:nvSpPr>
        <p:spPr>
          <a:xfrm>
            <a:off x="2432640" y="0"/>
            <a:ext cx="42787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classes</a:t>
            </a:r>
            <a:endParaRPr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38F17CB-C88A-4D66-9B1B-C48B64598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520" y="2847081"/>
            <a:ext cx="6156960" cy="21608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BC15589-65D8-4251-BBEF-881CDF17D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520" y="514938"/>
            <a:ext cx="6162516" cy="216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1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4000"/>
    </mc:Choice>
    <mc:Fallback>
      <p:transition spd="slow" advClick="0" advTm="14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1611892" y="-50"/>
            <a:ext cx="5920216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1">
                    <a:lumMod val="10000"/>
                  </a:schemeClr>
                </a:solidFill>
              </a:rPr>
              <a:t>Dossier de tests et de validation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5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952C1749-21A2-483C-8B10-93E2F1E644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1892" y="562402"/>
            <a:ext cx="5920216" cy="45015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063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3099">
            <a:off x="7432207" y="355842"/>
            <a:ext cx="1172300" cy="117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298" t="1561" r="9203" b="3227"/>
          <a:stretch/>
        </p:blipFill>
        <p:spPr>
          <a:xfrm flipH="1">
            <a:off x="-447188" y="2416649"/>
            <a:ext cx="2477425" cy="2726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66125" y="0"/>
            <a:ext cx="3611749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Etude comparative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EA56C15-4609-4404-AD5B-1BFFC9D38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237" y="482937"/>
            <a:ext cx="5083526" cy="4660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56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3099">
            <a:off x="7813207" y="188201"/>
            <a:ext cx="1172300" cy="117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298" t="1561" r="9203" b="3227"/>
          <a:stretch/>
        </p:blipFill>
        <p:spPr>
          <a:xfrm flipH="1">
            <a:off x="-447188" y="2416649"/>
            <a:ext cx="2477425" cy="2726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66125" y="0"/>
            <a:ext cx="3611749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Etude comparative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540BB0F-D6C9-47B1-9ABE-4D1C970479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9705" y="506114"/>
            <a:ext cx="6224588" cy="44997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4853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67032" y="0"/>
            <a:ext cx="3809935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Circuit CAN Arduino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70F3D45-AE1E-4975-B6BC-853AFA76C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057" y="520521"/>
            <a:ext cx="6967885" cy="44699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2" name="Google Shape;51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13099">
            <a:off x="7813207" y="188201"/>
            <a:ext cx="1172300" cy="117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4298" t="1561" r="9203" b="3227"/>
          <a:stretch/>
        </p:blipFill>
        <p:spPr>
          <a:xfrm flipH="1">
            <a:off x="-447188" y="2416649"/>
            <a:ext cx="2477425" cy="2726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179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31834" y="0"/>
            <a:ext cx="3680330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Bon de commande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298" t="1561" r="9203" b="3227"/>
          <a:stretch/>
        </p:blipFill>
        <p:spPr>
          <a:xfrm flipH="1">
            <a:off x="-737255" y="2416649"/>
            <a:ext cx="2477425" cy="272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24401EB-684A-4CFB-90EE-12EB54874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668" y="506114"/>
            <a:ext cx="6828663" cy="44651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453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4A3B03F-0157-4D36-AEC4-89D95B878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797" y="1686241"/>
            <a:ext cx="4660537" cy="2623882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302" name="Google Shape;302;p40"/>
          <p:cNvSpPr txBox="1">
            <a:spLocks noGrp="1"/>
          </p:cNvSpPr>
          <p:nvPr>
            <p:ph type="body" idx="1"/>
          </p:nvPr>
        </p:nvSpPr>
        <p:spPr>
          <a:xfrm>
            <a:off x="720000" y="1085875"/>
            <a:ext cx="77040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Faire un abri éco-conçu pour bicycles à recharges électriques</a:t>
            </a:r>
            <a:endParaRPr dirty="0"/>
          </a:p>
        </p:txBody>
      </p:sp>
      <p:sp>
        <p:nvSpPr>
          <p:cNvPr id="306" name="Google Shape;306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Objectifs du projet</a:t>
            </a:r>
            <a:endParaRPr dirty="0"/>
          </a:p>
        </p:txBody>
      </p:sp>
      <p:sp>
        <p:nvSpPr>
          <p:cNvPr id="7" name="Google Shape;306;p40">
            <a:extLst>
              <a:ext uri="{FF2B5EF4-FFF2-40B4-BE49-F238E27FC236}">
                <a16:creationId xmlns:a16="http://schemas.microsoft.com/office/drawing/2014/main" id="{F7CA58F0-00BD-4185-B302-BD067781ED65}"/>
              </a:ext>
            </a:extLst>
          </p:cNvPr>
          <p:cNvSpPr txBox="1">
            <a:spLocks/>
          </p:cNvSpPr>
          <p:nvPr/>
        </p:nvSpPr>
        <p:spPr>
          <a:xfrm>
            <a:off x="164415" y="1699223"/>
            <a:ext cx="3983382" cy="119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r>
              <a:rPr lang="fr-FR" dirty="0">
                <a:solidFill>
                  <a:schemeClr val="tx1"/>
                </a:solidFill>
              </a:rPr>
              <a:t>Notre rôle dans le projet</a:t>
            </a:r>
          </a:p>
        </p:txBody>
      </p:sp>
      <p:sp>
        <p:nvSpPr>
          <p:cNvPr id="9" name="Google Shape;302;p40">
            <a:extLst>
              <a:ext uri="{FF2B5EF4-FFF2-40B4-BE49-F238E27FC236}">
                <a16:creationId xmlns:a16="http://schemas.microsoft.com/office/drawing/2014/main" id="{4EB9A91D-E533-4FC2-BFFE-17B04806F93D}"/>
              </a:ext>
            </a:extLst>
          </p:cNvPr>
          <p:cNvSpPr txBox="1">
            <a:spLocks/>
          </p:cNvSpPr>
          <p:nvPr/>
        </p:nvSpPr>
        <p:spPr>
          <a:xfrm>
            <a:off x="164415" y="2772648"/>
            <a:ext cx="3889873" cy="115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pPr marL="0" indent="0">
              <a:buFont typeface="Nunito Light"/>
              <a:buNone/>
            </a:pPr>
            <a:r>
              <a:rPr lang="fr-FR" dirty="0">
                <a:solidFill>
                  <a:schemeClr val="tx1"/>
                </a:solidFill>
              </a:rPr>
              <a:t>Gérer l’acheminement des données depuis les compteurs électriques du groupe BTS ELEC, jusqu’à notre site web. Afin d’avoir un suivi de puissance reçue et des courbes de consommation.</a:t>
            </a:r>
          </a:p>
        </p:txBody>
      </p:sp>
      <p:sp>
        <p:nvSpPr>
          <p:cNvPr id="10" name="Google Shape;302;p40">
            <a:extLst>
              <a:ext uri="{FF2B5EF4-FFF2-40B4-BE49-F238E27FC236}">
                <a16:creationId xmlns:a16="http://schemas.microsoft.com/office/drawing/2014/main" id="{70C878AF-3384-4CEE-93C8-3C63A2487B46}"/>
              </a:ext>
            </a:extLst>
          </p:cNvPr>
          <p:cNvSpPr txBox="1">
            <a:spLocks/>
          </p:cNvSpPr>
          <p:nvPr/>
        </p:nvSpPr>
        <p:spPr>
          <a:xfrm>
            <a:off x="5681501" y="4310123"/>
            <a:ext cx="1593128" cy="34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pPr marL="0" indent="0">
              <a:buFont typeface="Nunito Light"/>
              <a:buNone/>
            </a:pPr>
            <a:r>
              <a:rPr lang="fr-FR" sz="1100" dirty="0">
                <a:solidFill>
                  <a:schemeClr val="tx1"/>
                </a:solidFill>
              </a:rPr>
              <a:t>Construction de l’abris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51;p50">
            <a:extLst>
              <a:ext uri="{FF2B5EF4-FFF2-40B4-BE49-F238E27FC236}">
                <a16:creationId xmlns:a16="http://schemas.microsoft.com/office/drawing/2014/main" id="{FD98BF00-5DD1-4F6E-8B1D-B48C86DF9D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0482" y="0"/>
            <a:ext cx="5623036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Planning prévisionnel sur 200h</a:t>
            </a:r>
            <a:endParaRPr sz="2800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22BF5C4F-E48C-43A3-9B93-A2CAC5526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" y="811953"/>
            <a:ext cx="9147089" cy="32210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464" name="Google Shape;464;p51"/>
          <p:cNvGrpSpPr/>
          <p:nvPr/>
        </p:nvGrpSpPr>
        <p:grpSpPr>
          <a:xfrm>
            <a:off x="7380426" y="3285914"/>
            <a:ext cx="2214494" cy="2049546"/>
            <a:chOff x="7380426" y="3285914"/>
            <a:chExt cx="2214494" cy="2049546"/>
          </a:xfrm>
        </p:grpSpPr>
        <p:pic>
          <p:nvPicPr>
            <p:cNvPr id="465" name="Google Shape;465;p51"/>
            <p:cNvPicPr preferRelativeResize="0"/>
            <p:nvPr/>
          </p:nvPicPr>
          <p:blipFill rotWithShape="1">
            <a:blip r:embed="rId4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51"/>
            <p:cNvPicPr preferRelativeResize="0"/>
            <p:nvPr/>
          </p:nvPicPr>
          <p:blipFill rotWithShape="1">
            <a:blip r:embed="rId5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51;p50">
            <a:extLst>
              <a:ext uri="{FF2B5EF4-FFF2-40B4-BE49-F238E27FC236}">
                <a16:creationId xmlns:a16="http://schemas.microsoft.com/office/drawing/2014/main" id="{FD98BF00-5DD1-4F6E-8B1D-B48C86DF9D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0482" y="0"/>
            <a:ext cx="5623036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Planning prévisionnel sur 200h</a:t>
            </a:r>
            <a:endParaRPr sz="2800" dirty="0"/>
          </a:p>
        </p:txBody>
      </p:sp>
      <p:grpSp>
        <p:nvGrpSpPr>
          <p:cNvPr id="464" name="Google Shape;464;p51"/>
          <p:cNvGrpSpPr/>
          <p:nvPr/>
        </p:nvGrpSpPr>
        <p:grpSpPr>
          <a:xfrm>
            <a:off x="7380426" y="3285914"/>
            <a:ext cx="2214494" cy="2049546"/>
            <a:chOff x="7380426" y="3285914"/>
            <a:chExt cx="2214494" cy="2049546"/>
          </a:xfrm>
        </p:grpSpPr>
        <p:pic>
          <p:nvPicPr>
            <p:cNvPr id="465" name="Google Shape;465;p51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51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01B66ED9-92C7-41EF-95AD-0285394492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0121"/>
            <a:ext cx="9145541" cy="22257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48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51;p50">
            <a:extLst>
              <a:ext uri="{FF2B5EF4-FFF2-40B4-BE49-F238E27FC236}">
                <a16:creationId xmlns:a16="http://schemas.microsoft.com/office/drawing/2014/main" id="{FD98BF00-5DD1-4F6E-8B1D-B48C86DF9D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91871" y="0"/>
            <a:ext cx="4160258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Planning réel sur 200h</a:t>
            </a:r>
            <a:endParaRPr sz="28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4BB1895-B718-4381-859F-159591C63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9262"/>
            <a:ext cx="9144000" cy="4144976"/>
          </a:xfrm>
          <a:prstGeom prst="rect">
            <a:avLst/>
          </a:prstGeom>
        </p:spPr>
      </p:pic>
      <p:grpSp>
        <p:nvGrpSpPr>
          <p:cNvPr id="464" name="Google Shape;464;p51"/>
          <p:cNvGrpSpPr/>
          <p:nvPr/>
        </p:nvGrpSpPr>
        <p:grpSpPr>
          <a:xfrm>
            <a:off x="7380426" y="3285914"/>
            <a:ext cx="2214494" cy="2049546"/>
            <a:chOff x="7380426" y="3285914"/>
            <a:chExt cx="2214494" cy="2049546"/>
          </a:xfrm>
        </p:grpSpPr>
        <p:pic>
          <p:nvPicPr>
            <p:cNvPr id="465" name="Google Shape;465;p51"/>
            <p:cNvPicPr preferRelativeResize="0"/>
            <p:nvPr/>
          </p:nvPicPr>
          <p:blipFill rotWithShape="1">
            <a:blip r:embed="rId4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51"/>
            <p:cNvPicPr preferRelativeResize="0"/>
            <p:nvPr/>
          </p:nvPicPr>
          <p:blipFill rotWithShape="1">
            <a:blip r:embed="rId5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91565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51;p50">
            <a:extLst>
              <a:ext uri="{FF2B5EF4-FFF2-40B4-BE49-F238E27FC236}">
                <a16:creationId xmlns:a16="http://schemas.microsoft.com/office/drawing/2014/main" id="{FD98BF00-5DD1-4F6E-8B1D-B48C86DF9D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91871" y="0"/>
            <a:ext cx="4160258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Planning réel sur 200h</a:t>
            </a:r>
            <a:endParaRPr sz="2800" dirty="0"/>
          </a:p>
        </p:txBody>
      </p:sp>
      <p:grpSp>
        <p:nvGrpSpPr>
          <p:cNvPr id="464" name="Google Shape;464;p51"/>
          <p:cNvGrpSpPr/>
          <p:nvPr/>
        </p:nvGrpSpPr>
        <p:grpSpPr>
          <a:xfrm>
            <a:off x="7380426" y="3285914"/>
            <a:ext cx="2214494" cy="2049546"/>
            <a:chOff x="7380426" y="3285914"/>
            <a:chExt cx="2214494" cy="2049546"/>
          </a:xfrm>
        </p:grpSpPr>
        <p:pic>
          <p:nvPicPr>
            <p:cNvPr id="465" name="Google Shape;465;p51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51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70C4B212-3BED-4888-B9A5-0BC0877BE8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14500"/>
            <a:ext cx="9144000" cy="135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7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53"/>
          <p:cNvGrpSpPr/>
          <p:nvPr/>
        </p:nvGrpSpPr>
        <p:grpSpPr>
          <a:xfrm>
            <a:off x="0" y="3736997"/>
            <a:ext cx="1701029" cy="1767953"/>
            <a:chOff x="387811" y="483257"/>
            <a:chExt cx="1701029" cy="1767953"/>
          </a:xfrm>
        </p:grpSpPr>
        <p:pic>
          <p:nvPicPr>
            <p:cNvPr id="483" name="Google Shape;483;p53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-2219129">
              <a:off x="629976" y="963152"/>
              <a:ext cx="937478" cy="11185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53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1997834">
              <a:off x="1164180" y="611419"/>
              <a:ext cx="737126" cy="903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5" name="Google Shape;485;p53"/>
          <p:cNvSpPr txBox="1">
            <a:spLocks noGrp="1"/>
          </p:cNvSpPr>
          <p:nvPr>
            <p:ph type="title"/>
          </p:nvPr>
        </p:nvSpPr>
        <p:spPr>
          <a:xfrm>
            <a:off x="1695450" y="0"/>
            <a:ext cx="5753100" cy="592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10000"/>
                  </a:schemeClr>
                </a:solidFill>
              </a:rPr>
              <a:t>Compte rendu d’activité (CRA)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F189F3C-D867-4500-8FDD-5E6ED0155C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07" y="480060"/>
            <a:ext cx="7480186" cy="4663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53"/>
          <p:cNvGrpSpPr/>
          <p:nvPr/>
        </p:nvGrpSpPr>
        <p:grpSpPr>
          <a:xfrm>
            <a:off x="0" y="3736997"/>
            <a:ext cx="1701029" cy="1767953"/>
            <a:chOff x="387811" y="483257"/>
            <a:chExt cx="1701029" cy="1767953"/>
          </a:xfrm>
        </p:grpSpPr>
        <p:pic>
          <p:nvPicPr>
            <p:cNvPr id="483" name="Google Shape;483;p53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-2219129">
              <a:off x="629976" y="963152"/>
              <a:ext cx="937478" cy="11185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53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1997834">
              <a:off x="1164180" y="611419"/>
              <a:ext cx="737126" cy="903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5" name="Google Shape;485;p53"/>
          <p:cNvSpPr txBox="1">
            <a:spLocks noGrp="1"/>
          </p:cNvSpPr>
          <p:nvPr>
            <p:ph type="title"/>
          </p:nvPr>
        </p:nvSpPr>
        <p:spPr>
          <a:xfrm>
            <a:off x="1695450" y="0"/>
            <a:ext cx="5753100" cy="592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10000"/>
                  </a:schemeClr>
                </a:solidFill>
              </a:rPr>
              <a:t>Compte rendu d’activité (CRA)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EA13BCF-298C-4441-88D3-D8C83CDD92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04" y="505641"/>
            <a:ext cx="7732203" cy="463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04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53"/>
          <p:cNvGrpSpPr/>
          <p:nvPr/>
        </p:nvGrpSpPr>
        <p:grpSpPr>
          <a:xfrm>
            <a:off x="0" y="3736997"/>
            <a:ext cx="1701029" cy="1767953"/>
            <a:chOff x="387811" y="483257"/>
            <a:chExt cx="1701029" cy="1767953"/>
          </a:xfrm>
        </p:grpSpPr>
        <p:pic>
          <p:nvPicPr>
            <p:cNvPr id="483" name="Google Shape;483;p53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-2219129">
              <a:off x="629976" y="963152"/>
              <a:ext cx="937478" cy="11185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53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1997834">
              <a:off x="1164180" y="611419"/>
              <a:ext cx="737126" cy="903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5" name="Google Shape;485;p53"/>
          <p:cNvSpPr txBox="1">
            <a:spLocks noGrp="1"/>
          </p:cNvSpPr>
          <p:nvPr>
            <p:ph type="title"/>
          </p:nvPr>
        </p:nvSpPr>
        <p:spPr>
          <a:xfrm>
            <a:off x="1695450" y="0"/>
            <a:ext cx="5753100" cy="592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10000"/>
                  </a:schemeClr>
                </a:solidFill>
              </a:rPr>
              <a:t>Compte rendu d’activité (CRA)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8B37D91-C811-4403-975C-BD07FA236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9709" y="724018"/>
            <a:ext cx="6164581" cy="369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5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77DFC754-1BF7-4588-9E82-CDB540522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1387"/>
            <a:ext cx="9144000" cy="3992113"/>
          </a:xfrm>
          <a:prstGeom prst="rect">
            <a:avLst/>
          </a:prstGeom>
        </p:spPr>
      </p:pic>
      <p:grpSp>
        <p:nvGrpSpPr>
          <p:cNvPr id="495" name="Google Shape;495;p54"/>
          <p:cNvGrpSpPr/>
          <p:nvPr/>
        </p:nvGrpSpPr>
        <p:grpSpPr>
          <a:xfrm>
            <a:off x="7736505" y="0"/>
            <a:ext cx="1407495" cy="1339315"/>
            <a:chOff x="5496225" y="1992725"/>
            <a:chExt cx="3455199" cy="3287827"/>
          </a:xfrm>
        </p:grpSpPr>
        <p:pic>
          <p:nvPicPr>
            <p:cNvPr id="496" name="Google Shape;496;p54"/>
            <p:cNvPicPr preferRelativeResize="0"/>
            <p:nvPr/>
          </p:nvPicPr>
          <p:blipFill rotWithShape="1">
            <a:blip r:embed="rId4">
              <a:alphaModFix/>
            </a:blip>
            <a:srcRect t="8774" r="29363" b="6936"/>
            <a:stretch/>
          </p:blipFill>
          <p:spPr>
            <a:xfrm rot="-2427198">
              <a:off x="5786205" y="3426497"/>
              <a:ext cx="1083810" cy="12931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7" name="Google Shape;497;p54"/>
            <p:cNvPicPr preferRelativeResize="0"/>
            <p:nvPr/>
          </p:nvPicPr>
          <p:blipFill rotWithShape="1">
            <a:blip r:embed="rId5">
              <a:alphaModFix/>
            </a:blip>
            <a:srcRect l="59654" b="50541"/>
            <a:stretch/>
          </p:blipFill>
          <p:spPr>
            <a:xfrm>
              <a:off x="7942559" y="1992725"/>
              <a:ext cx="1008865" cy="1236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" name="Google Shape;498;p54"/>
            <p:cNvPicPr preferRelativeResize="0"/>
            <p:nvPr/>
          </p:nvPicPr>
          <p:blipFill rotWithShape="1">
            <a:blip r:embed="rId4">
              <a:alphaModFix/>
            </a:blip>
            <a:srcRect t="8774" r="29363" b="6936"/>
            <a:stretch/>
          </p:blipFill>
          <p:spPr>
            <a:xfrm rot="-4145700">
              <a:off x="6022376" y="3897005"/>
              <a:ext cx="1083808" cy="1293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9" name="Google Shape;499;p54"/>
            <p:cNvPicPr preferRelativeResize="0"/>
            <p:nvPr/>
          </p:nvPicPr>
          <p:blipFill rotWithShape="1">
            <a:blip r:embed="rId6">
              <a:alphaModFix/>
            </a:blip>
            <a:srcRect l="28723" t="7280" r="23443" b="6154"/>
            <a:stretch/>
          </p:blipFill>
          <p:spPr>
            <a:xfrm rot="2699983" flipH="1">
              <a:off x="6261929" y="2059384"/>
              <a:ext cx="753030" cy="13628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" name="Google Shape;500;p54"/>
            <p:cNvPicPr preferRelativeResize="0"/>
            <p:nvPr/>
          </p:nvPicPr>
          <p:blipFill rotWithShape="1">
            <a:blip r:embed="rId7">
              <a:alphaModFix/>
            </a:blip>
            <a:srcRect l="6890" t="4443" r="8348"/>
            <a:stretch/>
          </p:blipFill>
          <p:spPr>
            <a:xfrm>
              <a:off x="6445488" y="2366005"/>
              <a:ext cx="2320087" cy="23602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451;p50">
            <a:extLst>
              <a:ext uri="{FF2B5EF4-FFF2-40B4-BE49-F238E27FC236}">
                <a16:creationId xmlns:a16="http://schemas.microsoft.com/office/drawing/2014/main" id="{CFA61C05-A8F3-45F6-8ED5-9E81F28929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43481" y="0"/>
            <a:ext cx="1257038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Trello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3099">
            <a:off x="833288" y="782562"/>
            <a:ext cx="1172300" cy="117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55"/>
          <p:cNvPicPr preferRelativeResize="0"/>
          <p:nvPr/>
        </p:nvPicPr>
        <p:blipFill rotWithShape="1">
          <a:blip r:embed="rId4">
            <a:alphaModFix/>
          </a:blip>
          <a:srcRect l="4298" t="1561" r="9203" b="3227"/>
          <a:stretch/>
        </p:blipFill>
        <p:spPr>
          <a:xfrm flipH="1">
            <a:off x="6532225" y="2342500"/>
            <a:ext cx="2477425" cy="2726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78611" y="0"/>
            <a:ext cx="2986778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GitHub partagé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B817498-155D-4C2D-9BAF-EA07A81EF6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51" y="506114"/>
            <a:ext cx="8345897" cy="456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3099">
            <a:off x="833288" y="782562"/>
            <a:ext cx="1172300" cy="117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298" t="1561" r="9203" b="3227"/>
          <a:stretch/>
        </p:blipFill>
        <p:spPr>
          <a:xfrm flipH="1">
            <a:off x="6532225" y="2342500"/>
            <a:ext cx="2477425" cy="272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41CFC4F-B727-4E32-8317-35B57592B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7443"/>
            <a:ext cx="9144000" cy="4641908"/>
          </a:xfrm>
          <a:prstGeom prst="rect">
            <a:avLst/>
          </a:prstGeom>
        </p:spPr>
      </p:pic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68171" y="0"/>
            <a:ext cx="2986778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6"/>
                </a:solidFill>
              </a:rPr>
              <a:t>Google Drive</a:t>
            </a:r>
            <a:endParaRPr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 txBox="1">
            <a:spLocks noGrp="1"/>
          </p:cNvSpPr>
          <p:nvPr>
            <p:ph type="body" idx="1"/>
          </p:nvPr>
        </p:nvSpPr>
        <p:spPr>
          <a:xfrm>
            <a:off x="720000" y="937500"/>
            <a:ext cx="7704000" cy="2275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Choix du matériel électronique pour les différents circuits.</a:t>
            </a:r>
            <a:br>
              <a:rPr lang="en" dirty="0"/>
            </a:b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Récupération :</a:t>
            </a:r>
            <a:br>
              <a:rPr lang="en" dirty="0"/>
            </a:br>
            <a:r>
              <a:rPr lang="en" dirty="0"/>
              <a:t>- Valeurs de luminosité des panneaux photovoltaïques.</a:t>
            </a:r>
            <a:br>
              <a:rPr lang="en" dirty="0"/>
            </a:br>
            <a:r>
              <a:rPr lang="en" dirty="0"/>
              <a:t>- Valeurs puissances et calcul des proportions d’électricité verte.</a:t>
            </a:r>
            <a:br>
              <a:rPr lang="en" dirty="0"/>
            </a:br>
            <a:r>
              <a:rPr lang="en" dirty="0"/>
              <a:t>- De la consommation d’énergie photovoltaïque des box.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r>
              <a:rPr lang="en" dirty="0"/>
              <a:t>Programmation des cartes d’E/S et du serveur Node.js.</a:t>
            </a:r>
            <a:br>
              <a:rPr lang="en" dirty="0"/>
            </a:br>
            <a:r>
              <a:rPr lang="fr-FR" b="0" i="0" dirty="0">
                <a:solidFill>
                  <a:schemeClr val="tx1"/>
                </a:solidFill>
                <a:effectLst/>
                <a:latin typeface="Inter Tight" panose="020B0604020202020204" charset="0"/>
                <a:ea typeface="Inter Tight" panose="020B0604020202020204" charset="0"/>
                <a:cs typeface="Inter Tight" panose="020B0604020202020204" charset="0"/>
              </a:rPr>
              <a:t>Communication avec notre base de données et le groupe abris via différentes API CRUD.</a:t>
            </a:r>
            <a:endParaRPr dirty="0">
              <a:solidFill>
                <a:schemeClr val="tx1"/>
              </a:solidFill>
              <a:latin typeface="Inter Tight" panose="020B0604020202020204" charset="0"/>
              <a:ea typeface="Inter Tight" panose="020B0604020202020204" charset="0"/>
              <a:cs typeface="Inter Tight" panose="020B0604020202020204" charset="0"/>
            </a:endParaRPr>
          </a:p>
        </p:txBody>
      </p:sp>
      <p:sp>
        <p:nvSpPr>
          <p:cNvPr id="306" name="Google Shape;306;p40"/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Répartition des tâches</a:t>
            </a:r>
            <a:endParaRPr dirty="0"/>
          </a:p>
        </p:txBody>
      </p:sp>
      <p:sp>
        <p:nvSpPr>
          <p:cNvPr id="8" name="Google Shape;306;p40">
            <a:extLst>
              <a:ext uri="{FF2B5EF4-FFF2-40B4-BE49-F238E27FC236}">
                <a16:creationId xmlns:a16="http://schemas.microsoft.com/office/drawing/2014/main" id="{D379182B-55C4-4BB6-98DC-DCBED248AE9B}"/>
              </a:ext>
            </a:extLst>
          </p:cNvPr>
          <p:cNvSpPr txBox="1">
            <a:spLocks/>
          </p:cNvSpPr>
          <p:nvPr/>
        </p:nvSpPr>
        <p:spPr>
          <a:xfrm>
            <a:off x="720000" y="513175"/>
            <a:ext cx="770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r>
              <a:rPr lang="fr-FR" sz="1800" u="sng" dirty="0"/>
              <a:t>Joris Hurtel :</a:t>
            </a:r>
          </a:p>
        </p:txBody>
      </p:sp>
      <p:sp>
        <p:nvSpPr>
          <p:cNvPr id="10" name="Google Shape;306;p40">
            <a:extLst>
              <a:ext uri="{FF2B5EF4-FFF2-40B4-BE49-F238E27FC236}">
                <a16:creationId xmlns:a16="http://schemas.microsoft.com/office/drawing/2014/main" id="{C6C93620-C50B-43D0-A79F-9E9BECA1518D}"/>
              </a:ext>
            </a:extLst>
          </p:cNvPr>
          <p:cNvSpPr txBox="1">
            <a:spLocks/>
          </p:cNvSpPr>
          <p:nvPr/>
        </p:nvSpPr>
        <p:spPr>
          <a:xfrm>
            <a:off x="720000" y="3276974"/>
            <a:ext cx="770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r>
              <a:rPr lang="fr-FR" sz="1800" u="sng" dirty="0"/>
              <a:t>Théo Bilhaut :</a:t>
            </a:r>
          </a:p>
        </p:txBody>
      </p:sp>
      <p:sp>
        <p:nvSpPr>
          <p:cNvPr id="11" name="Google Shape;302;p40">
            <a:extLst>
              <a:ext uri="{FF2B5EF4-FFF2-40B4-BE49-F238E27FC236}">
                <a16:creationId xmlns:a16="http://schemas.microsoft.com/office/drawing/2014/main" id="{0CD00D02-18CD-420F-BD04-58C25A384168}"/>
              </a:ext>
            </a:extLst>
          </p:cNvPr>
          <p:cNvSpPr txBox="1">
            <a:spLocks/>
          </p:cNvSpPr>
          <p:nvPr/>
        </p:nvSpPr>
        <p:spPr>
          <a:xfrm>
            <a:off x="720000" y="3641774"/>
            <a:ext cx="770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pPr marL="0" indent="0">
              <a:buFont typeface="Nunito Light"/>
              <a:buNone/>
            </a:pPr>
            <a:r>
              <a:rPr lang="fr-FR" dirty="0"/>
              <a:t>IHM web, composant React de visualisation, affichage des courbes de consommation. </a:t>
            </a:r>
          </a:p>
        </p:txBody>
      </p:sp>
      <p:sp>
        <p:nvSpPr>
          <p:cNvPr id="12" name="Google Shape;306;p40">
            <a:extLst>
              <a:ext uri="{FF2B5EF4-FFF2-40B4-BE49-F238E27FC236}">
                <a16:creationId xmlns:a16="http://schemas.microsoft.com/office/drawing/2014/main" id="{45980406-E298-4D3E-A59B-0E66ADB883A0}"/>
              </a:ext>
            </a:extLst>
          </p:cNvPr>
          <p:cNvSpPr txBox="1">
            <a:spLocks/>
          </p:cNvSpPr>
          <p:nvPr/>
        </p:nvSpPr>
        <p:spPr>
          <a:xfrm>
            <a:off x="3732141" y="4188974"/>
            <a:ext cx="3926818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r>
              <a:rPr lang="fr-FR" sz="1800" u="sng" dirty="0"/>
              <a:t>Simon Briaux :</a:t>
            </a:r>
          </a:p>
        </p:txBody>
      </p:sp>
      <p:sp>
        <p:nvSpPr>
          <p:cNvPr id="13" name="Google Shape;302;p40">
            <a:extLst>
              <a:ext uri="{FF2B5EF4-FFF2-40B4-BE49-F238E27FC236}">
                <a16:creationId xmlns:a16="http://schemas.microsoft.com/office/drawing/2014/main" id="{3D71D052-0916-45B0-9C94-DCDA349BEA12}"/>
              </a:ext>
            </a:extLst>
          </p:cNvPr>
          <p:cNvSpPr txBox="1">
            <a:spLocks/>
          </p:cNvSpPr>
          <p:nvPr/>
        </p:nvSpPr>
        <p:spPr>
          <a:xfrm>
            <a:off x="3732141" y="4553774"/>
            <a:ext cx="3926818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pPr marL="0" indent="0">
              <a:buFont typeface="Nunito Light"/>
              <a:buNone/>
            </a:pPr>
            <a:r>
              <a:rPr lang="fr-FR" dirty="0"/>
              <a:t>API CRUD pour les données de consommation.</a:t>
            </a:r>
          </a:p>
        </p:txBody>
      </p:sp>
    </p:spTree>
    <p:extLst>
      <p:ext uri="{BB962C8B-B14F-4D97-AF65-F5344CB8AC3E}">
        <p14:creationId xmlns:p14="http://schemas.microsoft.com/office/powerpoint/2010/main" val="2692820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0"/>
    </mc:Choice>
    <mc:Fallback>
      <p:transition spd="slow" advClick="0" advTm="30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2"/>
          <p:cNvSpPr/>
          <p:nvPr/>
        </p:nvSpPr>
        <p:spPr>
          <a:xfrm>
            <a:off x="0" y="0"/>
            <a:ext cx="5158604" cy="2371640"/>
          </a:xfrm>
          <a:custGeom>
            <a:avLst/>
            <a:gdLst/>
            <a:ahLst/>
            <a:cxnLst/>
            <a:rect l="l" t="t" r="r" b="b"/>
            <a:pathLst>
              <a:path w="209274" h="85005" extrusionOk="0">
                <a:moveTo>
                  <a:pt x="0" y="0"/>
                </a:moveTo>
                <a:lnTo>
                  <a:pt x="0" y="85004"/>
                </a:lnTo>
                <a:cubicBezTo>
                  <a:pt x="0" y="85004"/>
                  <a:pt x="43377" y="66464"/>
                  <a:pt x="85924" y="64540"/>
                </a:cubicBezTo>
                <a:cubicBezTo>
                  <a:pt x="91306" y="64291"/>
                  <a:pt x="97291" y="64259"/>
                  <a:pt x="103641" y="64259"/>
                </a:cubicBezTo>
                <a:cubicBezTo>
                  <a:pt x="105871" y="64259"/>
                  <a:pt x="108147" y="64263"/>
                  <a:pt x="110457" y="64263"/>
                </a:cubicBezTo>
                <a:cubicBezTo>
                  <a:pt x="153615" y="64263"/>
                  <a:pt x="208903" y="62870"/>
                  <a:pt x="209231" y="8046"/>
                </a:cubicBezTo>
                <a:cubicBezTo>
                  <a:pt x="209273" y="5202"/>
                  <a:pt x="209186" y="2537"/>
                  <a:pt x="2090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42875" dist="85725" dir="246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52"/>
          <p:cNvSpPr/>
          <p:nvPr/>
        </p:nvSpPr>
        <p:spPr>
          <a:xfrm>
            <a:off x="0" y="0"/>
            <a:ext cx="4939390" cy="2092186"/>
          </a:xfrm>
          <a:custGeom>
            <a:avLst/>
            <a:gdLst/>
            <a:ahLst/>
            <a:cxnLst/>
            <a:rect l="l" t="t" r="r" b="b"/>
            <a:pathLst>
              <a:path w="209274" h="85005" extrusionOk="0">
                <a:moveTo>
                  <a:pt x="0" y="0"/>
                </a:moveTo>
                <a:lnTo>
                  <a:pt x="0" y="85004"/>
                </a:lnTo>
                <a:cubicBezTo>
                  <a:pt x="0" y="85004"/>
                  <a:pt x="43377" y="66464"/>
                  <a:pt x="85924" y="64540"/>
                </a:cubicBezTo>
                <a:cubicBezTo>
                  <a:pt x="91306" y="64291"/>
                  <a:pt x="97291" y="64259"/>
                  <a:pt x="103641" y="64259"/>
                </a:cubicBezTo>
                <a:cubicBezTo>
                  <a:pt x="105871" y="64259"/>
                  <a:pt x="108147" y="64263"/>
                  <a:pt x="110457" y="64263"/>
                </a:cubicBezTo>
                <a:cubicBezTo>
                  <a:pt x="153615" y="64263"/>
                  <a:pt x="208903" y="62870"/>
                  <a:pt x="209231" y="8046"/>
                </a:cubicBezTo>
                <a:cubicBezTo>
                  <a:pt x="209273" y="5202"/>
                  <a:pt x="209186" y="2537"/>
                  <a:pt x="2090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42875" dist="85725" dir="246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38;p57">
            <a:extLst>
              <a:ext uri="{FF2B5EF4-FFF2-40B4-BE49-F238E27FC236}">
                <a16:creationId xmlns:a16="http://schemas.microsoft.com/office/drawing/2014/main" id="{F9972A16-DCD0-4A3B-9792-6AE5A5F5E9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10248"/>
            <a:ext cx="3330600" cy="10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Partie 2</a:t>
            </a:r>
            <a:endParaRPr sz="5400" dirty="0"/>
          </a:p>
        </p:txBody>
      </p:sp>
      <p:sp>
        <p:nvSpPr>
          <p:cNvPr id="8" name="Google Shape;539;p57">
            <a:extLst>
              <a:ext uri="{FF2B5EF4-FFF2-40B4-BE49-F238E27FC236}">
                <a16:creationId xmlns:a16="http://schemas.microsoft.com/office/drawing/2014/main" id="{AD46E3B9-A6C6-4E27-A1F3-0C2FCECFD1ED}"/>
              </a:ext>
            </a:extLst>
          </p:cNvPr>
          <p:cNvSpPr txBox="1">
            <a:spLocks/>
          </p:cNvSpPr>
          <p:nvPr/>
        </p:nvSpPr>
        <p:spPr>
          <a:xfrm>
            <a:off x="0" y="647804"/>
            <a:ext cx="3330600" cy="8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800" dirty="0">
                <a:solidFill>
                  <a:schemeClr val="tx1"/>
                </a:solidFill>
                <a:latin typeface="Be Vietnam Pro SemiBold" panose="020B0604020202020204" charset="0"/>
              </a:rPr>
              <a:t>Présentation des modules de tests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6"/>
          <p:cNvSpPr txBox="1">
            <a:spLocks noGrp="1"/>
          </p:cNvSpPr>
          <p:nvPr>
            <p:ph type="title" idx="9"/>
          </p:nvPr>
        </p:nvSpPr>
        <p:spPr>
          <a:xfrm>
            <a:off x="1495380" y="2885"/>
            <a:ext cx="615324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synoptique personnel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9843ED8-590C-4262-9CA5-4062087AE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96" y="575585"/>
            <a:ext cx="8115608" cy="45650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204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96692">
            <a:off x="8245057" y="348687"/>
            <a:ext cx="848609" cy="848628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9"/>
          <p:cNvSpPr txBox="1">
            <a:spLocks noGrp="1"/>
          </p:cNvSpPr>
          <p:nvPr>
            <p:ph type="title"/>
          </p:nvPr>
        </p:nvSpPr>
        <p:spPr>
          <a:xfrm>
            <a:off x="2886106" y="0"/>
            <a:ext cx="33717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Use Case détaillé</a:t>
            </a:r>
            <a:endParaRPr dirty="0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97597429-8B63-4CCE-B14D-216AC5D245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518"/>
          <a:stretch/>
        </p:blipFill>
        <p:spPr>
          <a:xfrm>
            <a:off x="1474490" y="464687"/>
            <a:ext cx="6195019" cy="46788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2162270" y="0"/>
            <a:ext cx="4819460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Diagramme de séquence 1</a:t>
            </a:r>
            <a:endParaRPr sz="2800" dirty="0"/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5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48B6E97D-CA17-4B57-AC59-D62CA4CD03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7859" y="368604"/>
            <a:ext cx="3488281" cy="47748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2162270" y="0"/>
            <a:ext cx="4819460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Diagramme de séquence 1</a:t>
            </a:r>
            <a:endParaRPr sz="2800" dirty="0"/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5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26B75832-AD84-4263-8230-A54AED5B4D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1565" y="419101"/>
            <a:ext cx="3773248" cy="472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354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2130437" y="0"/>
            <a:ext cx="48831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des exigences</a:t>
            </a:r>
            <a:endParaRPr dirty="0"/>
          </a:p>
        </p:txBody>
      </p:sp>
      <p:pic>
        <p:nvPicPr>
          <p:cNvPr id="350" name="Google Shape;350;p44"/>
          <p:cNvPicPr preferRelativeResize="0"/>
          <p:nvPr/>
        </p:nvPicPr>
        <p:blipFill rotWithShape="1">
          <a:blip r:embed="rId3">
            <a:alphaModFix/>
          </a:blip>
          <a:srcRect l="22422" r="24038"/>
          <a:stretch/>
        </p:blipFill>
        <p:spPr>
          <a:xfrm>
            <a:off x="7160125" y="1858050"/>
            <a:ext cx="1671475" cy="257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434AA6A-EB84-44D0-80CD-29B19E892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" y="481012"/>
            <a:ext cx="7459980" cy="466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2110740" y="0"/>
            <a:ext cx="49225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des exigences</a:t>
            </a:r>
            <a:endParaRPr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434AA6A-EB84-44D0-80CD-29B19E892F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78" t="54500" r="32546" b="4814"/>
          <a:stretch/>
        </p:blipFill>
        <p:spPr>
          <a:xfrm>
            <a:off x="1885950" y="519504"/>
            <a:ext cx="5372100" cy="483108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459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3159162" y="6724"/>
            <a:ext cx="28256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Image du code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F5B79E9-A3E0-4E2B-87FD-6392C61E6F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6" t="26332" r="41528" b="19912"/>
          <a:stretch/>
        </p:blipFill>
        <p:spPr>
          <a:xfrm>
            <a:off x="113217" y="706424"/>
            <a:ext cx="8917565" cy="411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1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2111264" y="0"/>
            <a:ext cx="4893850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Diagramme de séquence 2</a:t>
            </a:r>
            <a:endParaRPr sz="2800" dirty="0"/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5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27614289-A775-425C-B82B-4372F4882A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0101" y="398920"/>
            <a:ext cx="4136176" cy="474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8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2111264" y="0"/>
            <a:ext cx="4893850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Diagramme de séquence 2</a:t>
            </a:r>
            <a:endParaRPr sz="2800" dirty="0"/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5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A4575591-F7AB-43C3-8B49-F9EB3415FB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2125" y="460374"/>
            <a:ext cx="5619750" cy="46831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75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"/>
          <p:cNvSpPr txBox="1">
            <a:spLocks noGrp="1"/>
          </p:cNvSpPr>
          <p:nvPr>
            <p:ph type="title"/>
          </p:nvPr>
        </p:nvSpPr>
        <p:spPr>
          <a:xfrm>
            <a:off x="472440" y="0"/>
            <a:ext cx="7704000" cy="572700"/>
          </a:xfrm>
          <a:prstGeom prst="rect">
            <a:avLst/>
          </a:prstGeom>
        </p:spPr>
        <p:txBody>
          <a:bodyPr spcFirstLastPara="1" wrap="square" lIns="1143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synoptique du système</a:t>
            </a:r>
            <a:endParaRPr dirty="0"/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822E1E90-509B-4E47-B45C-2DEF5954B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08" y="572700"/>
            <a:ext cx="8158983" cy="430261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1000"/>
    </mc:Choice>
    <mc:Fallback>
      <p:transition spd="slow" advClick="0" advTm="11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2131359" y="0"/>
            <a:ext cx="488128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des exigences</a:t>
            </a:r>
            <a:endParaRPr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434AA6A-EB84-44D0-80CD-29B19E892F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376" t="55092" r="18228" b="4813"/>
          <a:stretch/>
        </p:blipFill>
        <p:spPr>
          <a:xfrm>
            <a:off x="3350267" y="572700"/>
            <a:ext cx="2443465" cy="45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55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3008331" y="0"/>
            <a:ext cx="312733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Image du code 2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929D9BE-4ED5-4BEE-A56B-A46015C956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0" r="38025" b="57071"/>
          <a:stretch/>
        </p:blipFill>
        <p:spPr>
          <a:xfrm>
            <a:off x="78841" y="768350"/>
            <a:ext cx="8986317" cy="381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2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7"/>
          <p:cNvSpPr txBox="1">
            <a:spLocks noGrp="1"/>
          </p:cNvSpPr>
          <p:nvPr>
            <p:ph type="title"/>
          </p:nvPr>
        </p:nvSpPr>
        <p:spPr>
          <a:xfrm>
            <a:off x="1117725" y="1096775"/>
            <a:ext cx="3330600" cy="10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Partie 3</a:t>
            </a:r>
            <a:endParaRPr sz="5400" dirty="0"/>
          </a:p>
        </p:txBody>
      </p:sp>
      <p:sp>
        <p:nvSpPr>
          <p:cNvPr id="539" name="Google Shape;539;p57"/>
          <p:cNvSpPr txBox="1">
            <a:spLocks noGrp="1"/>
          </p:cNvSpPr>
          <p:nvPr>
            <p:ph type="subTitle" idx="1"/>
          </p:nvPr>
        </p:nvSpPr>
        <p:spPr>
          <a:xfrm>
            <a:off x="1117725" y="2088775"/>
            <a:ext cx="3330600" cy="8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Démonstration des modules de tests</a:t>
            </a:r>
            <a:endParaRPr sz="2800" dirty="0"/>
          </a:p>
        </p:txBody>
      </p:sp>
      <p:pic>
        <p:nvPicPr>
          <p:cNvPr id="540" name="Google Shape;54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681" y="3940575"/>
            <a:ext cx="957343" cy="957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57"/>
          <p:cNvPicPr preferRelativeResize="0"/>
          <p:nvPr/>
        </p:nvPicPr>
        <p:blipFill rotWithShape="1">
          <a:blip r:embed="rId4">
            <a:alphaModFix/>
          </a:blip>
          <a:srcRect t="13031" b="9074"/>
          <a:stretch/>
        </p:blipFill>
        <p:spPr>
          <a:xfrm rot="445414">
            <a:off x="484026" y="3663919"/>
            <a:ext cx="772018" cy="661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57"/>
          <p:cNvPicPr preferRelativeResize="0"/>
          <p:nvPr/>
        </p:nvPicPr>
        <p:blipFill rotWithShape="1">
          <a:blip r:embed="rId5">
            <a:alphaModFix/>
          </a:blip>
          <a:srcRect l="39480" t="7280" r="23440" b="6154"/>
          <a:stretch/>
        </p:blipFill>
        <p:spPr>
          <a:xfrm rot="832231">
            <a:off x="8040666" y="1897395"/>
            <a:ext cx="717377" cy="16749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3" name="Google Shape;543;p57"/>
          <p:cNvGrpSpPr/>
          <p:nvPr/>
        </p:nvGrpSpPr>
        <p:grpSpPr>
          <a:xfrm>
            <a:off x="4561037" y="1681588"/>
            <a:ext cx="3409200" cy="2690844"/>
            <a:chOff x="4799787" y="1649163"/>
            <a:chExt cx="3409200" cy="2690844"/>
          </a:xfrm>
        </p:grpSpPr>
        <p:grpSp>
          <p:nvGrpSpPr>
            <p:cNvPr id="544" name="Google Shape;544;p57"/>
            <p:cNvGrpSpPr/>
            <p:nvPr/>
          </p:nvGrpSpPr>
          <p:grpSpPr>
            <a:xfrm>
              <a:off x="5823578" y="3866428"/>
              <a:ext cx="1347165" cy="473578"/>
              <a:chOff x="5759425" y="3653521"/>
              <a:chExt cx="1248300" cy="438823"/>
            </a:xfrm>
          </p:grpSpPr>
          <p:sp>
            <p:nvSpPr>
              <p:cNvPr id="545" name="Google Shape;545;p57"/>
              <p:cNvSpPr/>
              <p:nvPr/>
            </p:nvSpPr>
            <p:spPr>
              <a:xfrm>
                <a:off x="6202475" y="3653521"/>
                <a:ext cx="363401" cy="397529"/>
              </a:xfrm>
              <a:custGeom>
                <a:avLst/>
                <a:gdLst/>
                <a:ahLst/>
                <a:cxnLst/>
                <a:rect l="l" t="t" r="r" b="b"/>
                <a:pathLst>
                  <a:path w="24604" h="20062" extrusionOk="0">
                    <a:moveTo>
                      <a:pt x="1335" y="0"/>
                    </a:moveTo>
                    <a:lnTo>
                      <a:pt x="0" y="20061"/>
                    </a:lnTo>
                    <a:lnTo>
                      <a:pt x="24603" y="20061"/>
                    </a:lnTo>
                    <a:lnTo>
                      <a:pt x="232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128588" dist="28575" dir="3780000" algn="bl" rotWithShape="0">
                  <a:srgbClr val="000000">
                    <a:alpha val="3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57"/>
              <p:cNvSpPr/>
              <p:nvPr/>
            </p:nvSpPr>
            <p:spPr>
              <a:xfrm>
                <a:off x="5759425" y="3999944"/>
                <a:ext cx="1248300" cy="924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128588" dist="28575" dir="3780000" algn="bl" rotWithShape="0">
                  <a:srgbClr val="000000">
                    <a:alpha val="3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7" name="Google Shape;547;p57"/>
            <p:cNvSpPr/>
            <p:nvPr/>
          </p:nvSpPr>
          <p:spPr>
            <a:xfrm>
              <a:off x="4799787" y="1649163"/>
              <a:ext cx="3409200" cy="2244300"/>
            </a:xfrm>
            <a:prstGeom prst="roundRect">
              <a:avLst>
                <a:gd name="adj" fmla="val 6744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54B699B4-FF5B-4752-A88E-6877544637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0043"/>
          <a:stretch/>
        </p:blipFill>
        <p:spPr>
          <a:xfrm>
            <a:off x="4640628" y="1875637"/>
            <a:ext cx="3250018" cy="185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7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9E55410-C283-40B2-B32B-E65B8D24B3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834" b="-1438"/>
          <a:stretch/>
        </p:blipFill>
        <p:spPr>
          <a:xfrm>
            <a:off x="0" y="853441"/>
            <a:ext cx="9145656" cy="3749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"/>
          <p:cNvSpPr txBox="1">
            <a:spLocks noGrp="1"/>
          </p:cNvSpPr>
          <p:nvPr>
            <p:ph type="title"/>
          </p:nvPr>
        </p:nvSpPr>
        <p:spPr>
          <a:xfrm>
            <a:off x="416434" y="-61920"/>
            <a:ext cx="7691245" cy="7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Diagramme des cas d'utilisation simplifié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C7EF4FF-900D-49E2-9D6D-7AD9925EAF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49" t="11556" b="3333"/>
          <a:stretch/>
        </p:blipFill>
        <p:spPr>
          <a:xfrm>
            <a:off x="1867886" y="594360"/>
            <a:ext cx="5408228" cy="454914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>
            <a:spLocks noGrp="1"/>
          </p:cNvSpPr>
          <p:nvPr>
            <p:ph type="title"/>
          </p:nvPr>
        </p:nvSpPr>
        <p:spPr>
          <a:xfrm>
            <a:off x="716550" y="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10000"/>
                  </a:schemeClr>
                </a:solidFill>
              </a:rPr>
              <a:t>Scénario d’un cas d’utilisation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357" name="Google Shape;357;p45"/>
          <p:cNvPicPr preferRelativeResize="0"/>
          <p:nvPr/>
        </p:nvPicPr>
        <p:blipFill rotWithShape="1">
          <a:blip r:embed="rId3">
            <a:alphaModFix/>
          </a:blip>
          <a:srcRect l="4967" t="8059" r="5039" b="10288"/>
          <a:stretch/>
        </p:blipFill>
        <p:spPr>
          <a:xfrm>
            <a:off x="2544185" y="946825"/>
            <a:ext cx="3420652" cy="310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FD844E2-D582-401D-8649-1AB4BEDE94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66"/>
          <a:stretch/>
        </p:blipFill>
        <p:spPr>
          <a:xfrm>
            <a:off x="-76200" y="655320"/>
            <a:ext cx="9167100" cy="4444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2197D53A-2ADF-4475-B28A-037CF13352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205" b="59622"/>
          <a:stretch/>
        </p:blipFill>
        <p:spPr>
          <a:xfrm>
            <a:off x="1043746" y="76200"/>
            <a:ext cx="7133874" cy="5112597"/>
          </a:xfrm>
          <a:prstGeom prst="rect">
            <a:avLst/>
          </a:prstGeom>
        </p:spPr>
      </p:pic>
      <p:pic>
        <p:nvPicPr>
          <p:cNvPr id="369" name="Google Shape;369;p46"/>
          <p:cNvPicPr preferRelativeResize="0"/>
          <p:nvPr/>
        </p:nvPicPr>
        <p:blipFill rotWithShape="1">
          <a:blip r:embed="rId4">
            <a:alphaModFix/>
          </a:blip>
          <a:srcRect l="3752" r="4939"/>
          <a:stretch/>
        </p:blipFill>
        <p:spPr>
          <a:xfrm>
            <a:off x="7491920" y="2683145"/>
            <a:ext cx="1830774" cy="20049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46"/>
          <p:cNvGrpSpPr/>
          <p:nvPr/>
        </p:nvGrpSpPr>
        <p:grpSpPr>
          <a:xfrm rot="-195213">
            <a:off x="-45959" y="3727188"/>
            <a:ext cx="2045970" cy="1880643"/>
            <a:chOff x="-278200" y="3477373"/>
            <a:chExt cx="2409096" cy="2214426"/>
          </a:xfrm>
        </p:grpSpPr>
        <p:pic>
          <p:nvPicPr>
            <p:cNvPr id="367" name="Google Shape;367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4502396">
              <a:off x="-323880" y="3853259"/>
              <a:ext cx="1719310" cy="1225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6690585" flipH="1">
              <a:off x="385893" y="4054494"/>
              <a:ext cx="1719306" cy="122565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2197D53A-2ADF-4475-B28A-037CF13352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" t="39719" r="61440" b="-351"/>
          <a:stretch/>
        </p:blipFill>
        <p:spPr>
          <a:xfrm>
            <a:off x="1297911" y="-13314"/>
            <a:ext cx="7091709" cy="5156814"/>
          </a:xfrm>
          <a:prstGeom prst="rect">
            <a:avLst/>
          </a:prstGeom>
        </p:spPr>
      </p:pic>
      <p:pic>
        <p:nvPicPr>
          <p:cNvPr id="369" name="Google Shape;369;p46"/>
          <p:cNvPicPr preferRelativeResize="0"/>
          <p:nvPr/>
        </p:nvPicPr>
        <p:blipFill rotWithShape="1">
          <a:blip r:embed="rId4">
            <a:alphaModFix/>
          </a:blip>
          <a:srcRect l="3752" r="4939"/>
          <a:stretch/>
        </p:blipFill>
        <p:spPr>
          <a:xfrm>
            <a:off x="7491920" y="2683145"/>
            <a:ext cx="1830774" cy="20049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46"/>
          <p:cNvGrpSpPr/>
          <p:nvPr/>
        </p:nvGrpSpPr>
        <p:grpSpPr>
          <a:xfrm rot="-195213">
            <a:off x="-45959" y="3727188"/>
            <a:ext cx="2045970" cy="1880643"/>
            <a:chOff x="-278200" y="3477373"/>
            <a:chExt cx="2409096" cy="2214426"/>
          </a:xfrm>
        </p:grpSpPr>
        <p:pic>
          <p:nvPicPr>
            <p:cNvPr id="367" name="Google Shape;367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4502396">
              <a:off x="-323880" y="3853259"/>
              <a:ext cx="1719310" cy="1225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6690585" flipH="1">
              <a:off x="385893" y="4054494"/>
              <a:ext cx="1719306" cy="122565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0595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theme/theme1.xml><?xml version="1.0" encoding="utf-8"?>
<a:theme xmlns:a="http://schemas.openxmlformats.org/drawingml/2006/main" name="Let's Celebrate World Day of Energy Efficiency by Slidesgo">
  <a:themeElements>
    <a:clrScheme name="Simple Light">
      <a:dk1>
        <a:srgbClr val="FFFEFB"/>
      </a:dk1>
      <a:lt1>
        <a:srgbClr val="88A51D"/>
      </a:lt1>
      <a:dk2>
        <a:srgbClr val="B2CC57"/>
      </a:dk2>
      <a:lt2>
        <a:srgbClr val="E9EFD3"/>
      </a:lt2>
      <a:accent1>
        <a:srgbClr val="CBE2EB"/>
      </a:accent1>
      <a:accent2>
        <a:srgbClr val="92C8DD"/>
      </a:accent2>
      <a:accent3>
        <a:srgbClr val="407192"/>
      </a:accent3>
      <a:accent4>
        <a:srgbClr val="FFD766"/>
      </a:accent4>
      <a:accent5>
        <a:srgbClr val="FFFFFF"/>
      </a:accent5>
      <a:accent6>
        <a:srgbClr val="FFFFFF"/>
      </a:accent6>
      <a:hlink>
        <a:srgbClr val="FFF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301</Words>
  <Application>Microsoft Office PowerPoint</Application>
  <PresentationFormat>Affichage à l'écran (16:9)</PresentationFormat>
  <Paragraphs>52</Paragraphs>
  <Slides>42</Slides>
  <Notes>42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42</vt:i4>
      </vt:variant>
    </vt:vector>
  </HeadingPairs>
  <TitlesOfParts>
    <vt:vector size="50" baseType="lpstr">
      <vt:lpstr>Nunito Light</vt:lpstr>
      <vt:lpstr>PT Sans</vt:lpstr>
      <vt:lpstr>Be Vietnam Pro SemiBold</vt:lpstr>
      <vt:lpstr>Arial</vt:lpstr>
      <vt:lpstr>Inter Tight SemiBold</vt:lpstr>
      <vt:lpstr>Inter Tight</vt:lpstr>
      <vt:lpstr>Bebas Neue</vt:lpstr>
      <vt:lpstr>Let's Celebrate World Day of Energy Efficiency by Slidesgo</vt:lpstr>
      <vt:lpstr>Projet BTS SNIR Consommation électrique – Abris de recharge </vt:lpstr>
      <vt:lpstr>Objectifs du projet</vt:lpstr>
      <vt:lpstr>Répartition des tâches</vt:lpstr>
      <vt:lpstr>Diagramme synoptique du système</vt:lpstr>
      <vt:lpstr>Présentation PowerPoint</vt:lpstr>
      <vt:lpstr>Diagramme des cas d'utilisation simplifié</vt:lpstr>
      <vt:lpstr>Scénario d’un cas d’utilisation</vt:lpstr>
      <vt:lpstr>Présentation PowerPoint</vt:lpstr>
      <vt:lpstr>Présentation PowerPoint</vt:lpstr>
      <vt:lpstr>Présentation PowerPoint</vt:lpstr>
      <vt:lpstr>Présentation PowerPoint</vt:lpstr>
      <vt:lpstr>Modèle Conceptuel de Données (MCD)</vt:lpstr>
      <vt:lpstr>Diagramme de classes</vt:lpstr>
      <vt:lpstr>Diagramme de classes</vt:lpstr>
      <vt:lpstr>Dossier de tests et de validation</vt:lpstr>
      <vt:lpstr>Etude comparative</vt:lpstr>
      <vt:lpstr>Etude comparative</vt:lpstr>
      <vt:lpstr>Circuit CAN Arduino</vt:lpstr>
      <vt:lpstr>Bon de commande</vt:lpstr>
      <vt:lpstr>Planning prévisionnel sur 200h</vt:lpstr>
      <vt:lpstr>Planning prévisionnel sur 200h</vt:lpstr>
      <vt:lpstr>Planning réel sur 200h</vt:lpstr>
      <vt:lpstr>Planning réel sur 200h</vt:lpstr>
      <vt:lpstr>Compte rendu d’activité (CRA)</vt:lpstr>
      <vt:lpstr>Compte rendu d’activité (CRA)</vt:lpstr>
      <vt:lpstr>Compte rendu d’activité (CRA)</vt:lpstr>
      <vt:lpstr>Trello</vt:lpstr>
      <vt:lpstr>GitHub partagé</vt:lpstr>
      <vt:lpstr>Google Drive</vt:lpstr>
      <vt:lpstr>Partie 2</vt:lpstr>
      <vt:lpstr>Diagramme synoptique personnel</vt:lpstr>
      <vt:lpstr>Use Case détaillé</vt:lpstr>
      <vt:lpstr>Diagramme de séquence 1</vt:lpstr>
      <vt:lpstr>Diagramme de séquence 1</vt:lpstr>
      <vt:lpstr>Diagramme des exigences</vt:lpstr>
      <vt:lpstr>Diagramme des exigences</vt:lpstr>
      <vt:lpstr>Image du code</vt:lpstr>
      <vt:lpstr>Diagramme de séquence 2</vt:lpstr>
      <vt:lpstr>Diagramme de séquence 2</vt:lpstr>
      <vt:lpstr>Diagramme des exigences</vt:lpstr>
      <vt:lpstr>Image du code 2</vt:lpstr>
      <vt:lpstr>Partie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BTS SNIR Consommation électrique – Abris de recharge </dc:title>
  <dc:creator>Joris HURTEL</dc:creator>
  <cp:lastModifiedBy>Joris HURTEL</cp:lastModifiedBy>
  <cp:revision>87</cp:revision>
  <dcterms:modified xsi:type="dcterms:W3CDTF">2024-05-20T21:01:52Z</dcterms:modified>
  <dc:language>Français</dc:language>
</cp:coreProperties>
</file>